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Number system is a way to represent numbers or quantities and symbols. We are using the base-10 number system, which is also called decimal.</a:t>
            </a:r>
            <a:endParaRPr lang="en-IN" dirty="0"/>
          </a:p>
          <a:p>
            <a:r>
              <a:rPr lang="en-US" dirty="0"/>
              <a:t>Decimal is a base or radix 10 number system. This means that the symbols or numerals to represent any quantity. These symbols are called digits. The ten symbols are</a:t>
            </a:r>
            <a:endParaRPr lang="en-IN" dirty="0"/>
          </a:p>
          <a:p>
            <a:pPr marL="0" indent="0">
              <a:buNone/>
            </a:pPr>
            <a:r>
              <a:rPr lang="en-US" dirty="0" smtClean="0"/>
              <a:t>                         </a:t>
            </a:r>
            <a:r>
              <a:rPr lang="en-US" sz="3600" dirty="0" smtClean="0"/>
              <a:t>1</a:t>
            </a:r>
            <a:r>
              <a:rPr lang="en-US" sz="3600" dirty="0"/>
              <a:t>, 2, 3, 4, 5, 6, 7, 8, 9, 0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base-2 (binary), use of 0, 1</a:t>
            </a:r>
            <a:endParaRPr lang="en-IN" sz="3600" dirty="0"/>
          </a:p>
          <a:p>
            <a:r>
              <a:rPr lang="en-US" sz="3600" dirty="0"/>
              <a:t>base-8 (octal), use of 0, 1, 2, 3, 4, 5, 6, 7 </a:t>
            </a:r>
            <a:endParaRPr lang="en-IN" sz="3600" dirty="0"/>
          </a:p>
          <a:p>
            <a:r>
              <a:rPr lang="en-US" sz="3600" dirty="0"/>
              <a:t>and base-16 (hexadecimal).0, 1, 2, 3, 4, 5, 6, 7, 8, 9, A, B, C,D, E, F</a:t>
            </a:r>
            <a:endParaRPr lang="en-IN" sz="3600" dirty="0"/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Number System,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Type of Numbers.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1" u="sng" dirty="0"/>
                  <a:t>Natural Numbers </a:t>
                </a:r>
                <a:r>
                  <a:rPr lang="en-US" dirty="0"/>
                  <a:t>:-Counting numbers i.e. 1, 2, 3, 4, 5,…………….</a:t>
                </a:r>
                <a:endParaRPr lang="en-IN" dirty="0"/>
              </a:p>
              <a:p>
                <a:r>
                  <a:rPr lang="en-US" b="1" u="sng" dirty="0"/>
                  <a:t>Whole numbers:- </a:t>
                </a:r>
                <a:r>
                  <a:rPr lang="en-US" dirty="0"/>
                  <a:t>Natural numbers and 0 </a:t>
                </a:r>
                <a:r>
                  <a:rPr lang="en-US" dirty="0" err="1"/>
                  <a:t>i.e</a:t>
                </a:r>
                <a:r>
                  <a:rPr lang="en-US" dirty="0"/>
                  <a:t> 0, 1, 2, 3, 4, 5,…………</a:t>
                </a:r>
                <a:endParaRPr lang="en-IN" dirty="0"/>
              </a:p>
              <a:p>
                <a:r>
                  <a:rPr lang="en-US" b="1" u="sng" dirty="0"/>
                  <a:t>Integers:- </a:t>
                </a:r>
                <a:r>
                  <a:rPr lang="en-US" dirty="0"/>
                  <a:t>All the whole numbers including negative numbers. </a:t>
                </a:r>
                <a:r>
                  <a:rPr lang="en-US" dirty="0" err="1"/>
                  <a:t>i</a:t>
                </a:r>
                <a:r>
                  <a:rPr lang="en-US" dirty="0"/>
                  <a:t>. e. 0,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±1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±2, ±3, ±4,±5…………….</m:t>
                    </m:r>
                  </m:oMath>
                </a14:m>
                <a:endParaRPr lang="en-IN" dirty="0"/>
              </a:p>
              <a:p>
                <a:r>
                  <a:rPr lang="en-US" b="1" u="sng" dirty="0" smtClean="0"/>
                  <a:t>Rational Numbers </a:t>
                </a:r>
                <a:r>
                  <a:rPr lang="en-US" b="1" u="sng" dirty="0"/>
                  <a:t>:- </a:t>
                </a:r>
                <a:r>
                  <a:rPr lang="en-US" dirty="0"/>
                  <a:t>All numbers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/>
                  <a:t>, p and q are integers, but q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≠0 </m:t>
                    </m:r>
                  </m:oMath>
                </a14:m>
                <a:endParaRPr lang="en-IN" dirty="0"/>
              </a:p>
              <a:p>
                <a:r>
                  <a:rPr lang="en-US" dirty="0"/>
                  <a:t>Ex:- 4, -8,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, 0, 32,…….</a:t>
                </a:r>
                <a:endParaRPr lang="en-IN" dirty="0"/>
              </a:p>
              <a:p>
                <a:r>
                  <a:rPr lang="en-US" b="1" u="sng" dirty="0"/>
                  <a:t>Irrational Numbers:- </a:t>
                </a:r>
                <a:r>
                  <a:rPr lang="en-US" dirty="0"/>
                  <a:t>Irrational numbers are the opposite of rational numbers, non- terminating and non-recurring numbers.</a:t>
                </a:r>
                <a:endParaRPr lang="en-IN" dirty="0"/>
              </a:p>
              <a:p>
                <a:r>
                  <a:rPr lang="en-US" dirty="0"/>
                  <a:t>Ex-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2,  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3,  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5,  </m:t>
                        </m:r>
                      </m:e>
                    </m:rad>
                  </m:oMath>
                </a14:m>
                <a:r>
                  <a:rPr lang="en-US" dirty="0"/>
                  <a:t> 2+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3,  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US" dirty="0"/>
                  <a:t>……………..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00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Real Numbers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Real numbers comprise of the full spectrum of numbers. They can be in any form, natural numbers, whole numbers, integers, rational numbers or irrational numbers. They can be represented by a number line.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US" dirty="0"/>
                  <a:t>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---------------------------------------0------------------------------------------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IN" dirty="0"/>
              </a:p>
              <a:p>
                <a:r>
                  <a:rPr lang="en-US" dirty="0"/>
                  <a:t>Ex- -7, -2, 0, 4, 8,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, ……..etc.</a:t>
                </a:r>
                <a:endParaRPr lang="en-IN" dirty="0"/>
              </a:p>
              <a:p>
                <a:r>
                  <a:rPr lang="en-US" b="1" u="sng" dirty="0"/>
                  <a:t>Even </a:t>
                </a:r>
                <a:r>
                  <a:rPr lang="en-US" b="1" u="sng" dirty="0" err="1"/>
                  <a:t>Numbe</a:t>
                </a:r>
                <a:r>
                  <a:rPr lang="en-US" b="1" u="sng" dirty="0"/>
                  <a:t>:-</a:t>
                </a:r>
                <a:r>
                  <a:rPr lang="en-US" dirty="0"/>
                  <a:t>A number which is a multiple of 2., Ex-2, 4. 6. 8, 10, ……….</a:t>
                </a:r>
                <a:endParaRPr lang="en-IN" dirty="0"/>
              </a:p>
              <a:p>
                <a:r>
                  <a:rPr lang="en-US" b="1" u="sng" dirty="0"/>
                  <a:t>Odd Number:- </a:t>
                </a:r>
                <a:r>
                  <a:rPr lang="en-US" dirty="0"/>
                  <a:t>An odd number is one that cannot divide completely by 2.</a:t>
                </a:r>
                <a:endParaRPr lang="en-IN" dirty="0"/>
              </a:p>
              <a:p>
                <a:r>
                  <a:rPr lang="en-US" dirty="0"/>
                  <a:t>Ex- 1, 3, 5, 7,……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101" r="-162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7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Prime Number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prime number is a number, which can be divided by 1 and itself. 2 is the only even number which is prime number.</a:t>
            </a:r>
            <a:endParaRPr lang="en-IN" dirty="0"/>
          </a:p>
          <a:p>
            <a:r>
              <a:rPr lang="en-US" dirty="0"/>
              <a:t>Example of prime numbers- 2, 3, 5, 7, 11, 13, 17,……..</a:t>
            </a:r>
            <a:endParaRPr lang="en-IN" dirty="0"/>
          </a:p>
          <a:p>
            <a:r>
              <a:rPr lang="en-US" dirty="0"/>
              <a:t>Composite Number:- A composite number is a number which can be divided by number of factors other than 1 and itself.</a:t>
            </a:r>
            <a:endParaRPr lang="en-IN" dirty="0"/>
          </a:p>
          <a:p>
            <a:r>
              <a:rPr lang="en-US" dirty="0"/>
              <a:t>Ex- 4, 6, 8, 9, 10, 14,………..</a:t>
            </a:r>
            <a:endParaRPr lang="en-IN" dirty="0"/>
          </a:p>
          <a:p>
            <a:r>
              <a:rPr lang="en-US" b="1" u="sng" dirty="0"/>
              <a:t>Co-Primes or relatively prime:- </a:t>
            </a:r>
            <a:r>
              <a:rPr lang="en-US" dirty="0"/>
              <a:t>A pair of numbers not having any common factors other than 1 or -1. Or we can say the greatest common factor is 1 or -1.</a:t>
            </a:r>
            <a:endParaRPr lang="en-IN" dirty="0"/>
          </a:p>
          <a:p>
            <a:r>
              <a:rPr lang="en-US" dirty="0"/>
              <a:t>Ex-15 and 28 are co-prime, because the factor of 15 are 1,3,5,15 and the factor of 28 is 1, 2, 4,7, 14, 28. They have no common factors except 1.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11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Twin prime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pair of prime numbers that differ by 2 </a:t>
                </a:r>
                <a:r>
                  <a:rPr lang="en-US" dirty="0" err="1"/>
                  <a:t>i.e</a:t>
                </a:r>
                <a:r>
                  <a:rPr lang="en-US" dirty="0"/>
                  <a:t> two consecutive odd prime nos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Ex- </a:t>
                </a:r>
                <a:r>
                  <a:rPr lang="en-US" dirty="0"/>
                  <a:t>(3,5), (5, 7), (11, 13),…….</a:t>
                </a:r>
                <a:endParaRPr lang="en-IN" dirty="0"/>
              </a:p>
              <a:p>
                <a:r>
                  <a:rPr lang="en-US" b="1" u="sng" dirty="0"/>
                  <a:t>Imaginary Numbers:- </a:t>
                </a:r>
                <a:r>
                  <a:rPr lang="en-US" dirty="0"/>
                  <a:t>A number of the form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, </a:t>
                </a:r>
                <a:endParaRPr lang="en-US" dirty="0" smtClean="0"/>
              </a:p>
              <a:p>
                <a:r>
                  <a:rPr lang="en-US" dirty="0" smtClean="0"/>
                  <a:t>n </a:t>
                </a:r>
                <a:r>
                  <a:rPr lang="en-US" dirty="0"/>
                  <a:t>is natural number.</a:t>
                </a:r>
                <a:endParaRPr lang="en-IN" dirty="0"/>
              </a:p>
              <a:p>
                <a:r>
                  <a:rPr lang="en-US" dirty="0"/>
                  <a:t>Imaginary ‘</a:t>
                </a:r>
                <a:r>
                  <a:rPr lang="en-US" dirty="0" err="1"/>
                  <a:t>i</a:t>
                </a:r>
                <a:r>
                  <a:rPr lang="en-US" dirty="0"/>
                  <a:t>’=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dirty="0"/>
                  <a:t>,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IN" dirty="0" smtClean="0"/>
                  <a:t>Example- a + </a:t>
                </a:r>
                <a:r>
                  <a:rPr lang="en-IN" dirty="0" err="1" smtClean="0"/>
                  <a:t>ib</a:t>
                </a:r>
                <a:r>
                  <a:rPr lang="en-IN" dirty="0" smtClean="0"/>
                  <a:t> where a and b are rational numbers.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43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4800" dirty="0" smtClean="0"/>
          </a:p>
          <a:p>
            <a:pPr marL="0" indent="0">
              <a:buNone/>
            </a:pPr>
            <a:endParaRPr lang="en-IN" sz="4800" dirty="0"/>
          </a:p>
          <a:p>
            <a:pPr marL="0" indent="0">
              <a:buNone/>
            </a:pPr>
            <a:r>
              <a:rPr lang="en-IN" sz="4800" dirty="0" smtClean="0"/>
              <a:t>				Thank you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483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Number System, </vt:lpstr>
      <vt:lpstr>Type of Numbers.</vt:lpstr>
      <vt:lpstr>Real Numbers</vt:lpstr>
      <vt:lpstr>Prime Number</vt:lpstr>
      <vt:lpstr>Twin prime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28</cp:revision>
  <dcterms:created xsi:type="dcterms:W3CDTF">2018-03-19T04:38:16Z</dcterms:created>
  <dcterms:modified xsi:type="dcterms:W3CDTF">2018-03-20T05:05:24Z</dcterms:modified>
</cp:coreProperties>
</file>