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318" y="3703319"/>
            <a:ext cx="9415272" cy="177393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Learn and Excel Pvt Ltd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32083"/>
            <a:ext cx="9692640" cy="3056382"/>
          </a:xfrm>
        </p:spPr>
        <p:txBody>
          <a:bodyPr>
            <a:normAutofit/>
          </a:bodyPr>
          <a:lstStyle/>
          <a:p>
            <a:endParaRPr lang="en-IN" sz="4800" dirty="0" smtClean="0"/>
          </a:p>
          <a:p>
            <a:endParaRPr lang="en-IN" sz="4800" dirty="0"/>
          </a:p>
          <a:p>
            <a:r>
              <a:rPr lang="en-IN" sz="4800" dirty="0" smtClean="0"/>
              <a:t>Mathematics</a:t>
            </a:r>
          </a:p>
        </p:txBody>
      </p:sp>
      <p:pic>
        <p:nvPicPr>
          <p:cNvPr id="1026" name="Picture 2" descr="C:\Users\Home\AppData\Local\Temp\SNAGHTML119aa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872" y="0"/>
            <a:ext cx="11653652" cy="423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5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BODMAS RULE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200529"/>
                <a:ext cx="10515600" cy="4351338"/>
              </a:xfrm>
            </p:spPr>
            <p:txBody>
              <a:bodyPr>
                <a:normAutofit fontScale="25000" lnSpcReduction="20000"/>
              </a:bodyPr>
              <a:lstStyle/>
              <a:p>
                <a:r>
                  <a:rPr lang="en-IN" sz="11200" dirty="0" smtClean="0"/>
                  <a:t>This rule depicts the correct sequence in which the operations are to be executed, so as to find out the value of given expression.</a:t>
                </a:r>
              </a:p>
              <a:p>
                <a:pPr marL="0" indent="0">
                  <a:buNone/>
                </a:pPr>
                <a:r>
                  <a:rPr lang="en-IN" sz="11200" dirty="0" smtClean="0"/>
                  <a:t>B </a:t>
                </a:r>
                <a:r>
                  <a:rPr lang="en-IN" sz="11200" dirty="0"/>
                  <a:t>- Bracket, </a:t>
                </a:r>
                <a:br>
                  <a:rPr lang="en-IN" sz="11200" dirty="0"/>
                </a:br>
                <a:r>
                  <a:rPr lang="en-IN" sz="11200" dirty="0"/>
                  <a:t>O - of, </a:t>
                </a:r>
                <a:r>
                  <a:rPr lang="en-IN" sz="11200" dirty="0" smtClean="0"/>
                  <a:t>or order</a:t>
                </a:r>
                <a:r>
                  <a:rPr lang="en-IN" sz="11200" dirty="0"/>
                  <a:t/>
                </a:r>
                <a:br>
                  <a:rPr lang="en-IN" sz="11200" dirty="0"/>
                </a:br>
                <a:r>
                  <a:rPr lang="en-IN" sz="11200" dirty="0"/>
                  <a:t>D - Division, </a:t>
                </a:r>
                <a:br>
                  <a:rPr lang="en-IN" sz="11200" dirty="0"/>
                </a:br>
                <a:r>
                  <a:rPr lang="en-IN" sz="11200" dirty="0"/>
                  <a:t>M - Multiplication, </a:t>
                </a:r>
                <a:br>
                  <a:rPr lang="en-IN" sz="11200" dirty="0"/>
                </a:br>
                <a:r>
                  <a:rPr lang="en-IN" sz="11200" dirty="0"/>
                  <a:t>A - Addition and </a:t>
                </a:r>
                <a:br>
                  <a:rPr lang="en-IN" sz="11200" dirty="0"/>
                </a:br>
                <a:r>
                  <a:rPr lang="en-IN" sz="11200" dirty="0"/>
                  <a:t>S - Subtraction</a:t>
                </a:r>
              </a:p>
              <a:p>
                <a:r>
                  <a:rPr lang="en-IN" sz="11200" dirty="0"/>
                  <a:t>Thus, in simplifying an expression, first of all the brackets must be removed, strictly in the order ( </a:t>
                </a:r>
                <a:r>
                  <a:rPr lang="en-IN" sz="11200" dirty="0" smtClean="0"/>
                  <a:t>) </a:t>
                </a:r>
                <a:r>
                  <a:rPr lang="en-IN" sz="11200" dirty="0" err="1" smtClean="0"/>
                  <a:t>i.e</a:t>
                </a:r>
                <a:r>
                  <a:rPr lang="en-IN" sz="11200" dirty="0" smtClean="0"/>
                  <a:t> round,   </a:t>
                </a:r>
                <a:r>
                  <a:rPr lang="en-IN" sz="11200" dirty="0"/>
                  <a:t>{ </a:t>
                </a:r>
                <a:r>
                  <a:rPr lang="en-IN" sz="11200" dirty="0" smtClean="0"/>
                  <a:t>} </a:t>
                </a:r>
                <a:r>
                  <a:rPr lang="en-IN" sz="11200" dirty="0" err="1" smtClean="0"/>
                  <a:t>i.e</a:t>
                </a:r>
                <a:r>
                  <a:rPr lang="en-IN" sz="11200" dirty="0" smtClean="0"/>
                  <a:t> curly </a:t>
                </a:r>
                <a:r>
                  <a:rPr lang="en-IN" sz="11200" dirty="0"/>
                  <a:t>and | </a:t>
                </a:r>
                <a:r>
                  <a:rPr lang="en-IN" sz="11200" dirty="0" smtClean="0"/>
                  <a:t>| </a:t>
                </a:r>
                <a:r>
                  <a:rPr lang="en-IN" sz="11200" dirty="0" err="1" smtClean="0"/>
                  <a:t>i.e</a:t>
                </a:r>
                <a:r>
                  <a:rPr lang="en-IN" sz="11200" dirty="0" smtClean="0"/>
                  <a:t> square or box..</a:t>
                </a:r>
                <a:endParaRPr lang="en-IN" sz="11200" dirty="0"/>
              </a:p>
              <a:p>
                <a:r>
                  <a:rPr lang="en-IN" sz="11200" dirty="0"/>
                  <a:t>After removing the brackets, we must use the following operations strictly in the order:</a:t>
                </a:r>
              </a:p>
              <a:p>
                <a:pPr lvl="0"/>
                <a:r>
                  <a:rPr lang="en-IN" sz="11200" dirty="0"/>
                  <a:t>Of </a:t>
                </a:r>
                <a:r>
                  <a:rPr lang="en-IN" sz="11200" dirty="0" smtClean="0"/>
                  <a:t>or order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sz="11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N" sz="1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1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IN" sz="11200" dirty="0" smtClean="0"/>
                  <a:t> 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1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11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N" sz="1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11200" dirty="0" smtClean="0"/>
                  <a:t> (ii</a:t>
                </a:r>
                <a:r>
                  <a:rPr lang="en-IN" sz="11200" dirty="0"/>
                  <a:t>) Division (iii) Multiplication (iv) Addition (v) Subtraction.</a:t>
                </a:r>
              </a:p>
              <a:p>
                <a:pPr marL="0" indent="0">
                  <a:buNone/>
                </a:pPr>
                <a:endParaRPr lang="en-IN" sz="4800" dirty="0" smtClean="0"/>
              </a:p>
              <a:p>
                <a:pPr marL="0" indent="0">
                  <a:buNone/>
                </a:pPr>
                <a:endParaRPr lang="en-IN" sz="4800" dirty="0"/>
              </a:p>
              <a:p>
                <a:pPr marL="0" indent="0">
                  <a:buNone/>
                </a:pPr>
                <a:r>
                  <a:rPr lang="en-IN" sz="4800" dirty="0" smtClean="0"/>
                  <a:t>				</a:t>
                </a:r>
                <a:endParaRPr lang="en-IN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200529"/>
                <a:ext cx="10515600" cy="4351338"/>
              </a:xfrm>
              <a:blipFill rotWithShape="0">
                <a:blip r:embed="rId2"/>
                <a:stretch>
                  <a:fillRect l="-1217" t="-3922" b="-2128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83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33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  Learn and Excel Pvt Ltd</vt:lpstr>
      <vt:lpstr>BODMAS RULE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29</cp:revision>
  <dcterms:created xsi:type="dcterms:W3CDTF">2018-03-19T04:38:16Z</dcterms:created>
  <dcterms:modified xsi:type="dcterms:W3CDTF">2018-03-22T13:06:11Z</dcterms:modified>
</cp:coreProperties>
</file>