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70" r:id="rId5"/>
    <p:sldId id="271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03" autoAdjust="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INEQUALITY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6632" y="2195185"/>
            <a:ext cx="11516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/>
              <a:t>An inequality says that two values are not equal. </a:t>
            </a:r>
            <a:br>
              <a:rPr lang="en-US" sz="2400" dirty="0"/>
            </a:br>
            <a:r>
              <a:rPr lang="en-US" sz="2400" dirty="0" smtClean="0"/>
              <a:t>a </a:t>
            </a:r>
            <a:r>
              <a:rPr lang="en-US" sz="2400" dirty="0"/>
              <a:t>≠ b says that a is not equal to b</a:t>
            </a:r>
            <a:br>
              <a:rPr lang="en-US" sz="2400" dirty="0"/>
            </a:br>
            <a:r>
              <a:rPr lang="en-US" sz="2400" dirty="0" smtClean="0"/>
              <a:t>There </a:t>
            </a:r>
            <a:r>
              <a:rPr lang="en-US" sz="2400" dirty="0"/>
              <a:t>are other special symbols that show in </a:t>
            </a:r>
            <a:r>
              <a:rPr lang="en-US" sz="2400" i="1" dirty="0"/>
              <a:t>what way</a:t>
            </a:r>
            <a:r>
              <a:rPr lang="en-US" sz="2400" dirty="0"/>
              <a:t> things are not equal.</a:t>
            </a:r>
            <a:br>
              <a:rPr lang="en-US" sz="2400" dirty="0"/>
            </a:br>
            <a:r>
              <a:rPr lang="en-US" sz="2400" dirty="0" smtClean="0"/>
              <a:t>a </a:t>
            </a:r>
            <a:r>
              <a:rPr lang="en-US" sz="2400" dirty="0"/>
              <a:t>&lt; b says that a is less than b</a:t>
            </a:r>
            <a:br>
              <a:rPr lang="en-US" sz="2400" dirty="0"/>
            </a:br>
            <a:r>
              <a:rPr lang="en-US" sz="2400" dirty="0"/>
              <a:t>a &gt; b says that a is greater than b</a:t>
            </a:r>
            <a:br>
              <a:rPr lang="en-US" sz="2400" dirty="0"/>
            </a:br>
            <a:r>
              <a:rPr lang="en-US" sz="2400" dirty="0"/>
              <a:t>(those two are known as strict inequality) 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6632" y="2168416"/>
            <a:ext cx="1121749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:</a:t>
            </a:r>
            <a:endParaRPr lang="en-IN" sz="2400" dirty="0"/>
          </a:p>
          <a:p>
            <a:r>
              <a:rPr lang="en-US" sz="2400" b="1" dirty="0" smtClean="0"/>
              <a:t>S </a:t>
            </a:r>
            <a:r>
              <a:rPr lang="en-US" sz="2400" b="1" dirty="0"/>
              <a:t>&gt; U &gt; V, Y &lt; U &lt; Z, Z &lt; X &gt; W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smtClean="0"/>
              <a:t>Conclusions: S </a:t>
            </a:r>
            <a:r>
              <a:rPr lang="en-US" sz="2400" b="1"/>
              <a:t>&lt; </a:t>
            </a:r>
            <a:r>
              <a:rPr lang="en-US" sz="2400" b="1" smtClean="0"/>
              <a:t>Z, X </a:t>
            </a:r>
            <a:r>
              <a:rPr lang="en-US" sz="2400" b="1" dirty="0"/>
              <a:t>&gt; 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 </a:t>
            </a:r>
            <a:endParaRPr lang="en-IN" sz="2400" dirty="0"/>
          </a:p>
          <a:p>
            <a:r>
              <a:rPr lang="en-US" sz="2400" b="1" dirty="0"/>
              <a:t>Answer 2 : if only conclusion II follows.</a:t>
            </a:r>
            <a:endParaRPr lang="en-IN" sz="2400" dirty="0"/>
          </a:p>
          <a:p>
            <a:pPr lvl="0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613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28" y="1901953"/>
            <a:ext cx="114695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:</a:t>
            </a:r>
            <a:endParaRPr lang="en-IN" sz="2400" dirty="0"/>
          </a:p>
          <a:p>
            <a:r>
              <a:rPr lang="en-US" sz="2400" b="1" dirty="0" smtClean="0"/>
              <a:t>P </a:t>
            </a:r>
            <a:r>
              <a:rPr lang="en-US" sz="2400" b="1" dirty="0"/>
              <a:t>&lt; X ≤ Y &lt; Q, S &gt; Y &lt; T, P = V &gt; 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Conclusions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I</a:t>
            </a:r>
            <a:r>
              <a:rPr lang="en-US" sz="2400" b="1" dirty="0"/>
              <a:t>. V &lt; S II. T &gt; 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Ans-5 : if both conclusions I and II follow.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18758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032" y="2194560"/>
            <a:ext cx="115152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:</a:t>
            </a:r>
            <a:endParaRPr lang="en-IN" sz="2400" dirty="0"/>
          </a:p>
          <a:p>
            <a:r>
              <a:rPr lang="en-US" sz="2400" b="1" dirty="0"/>
              <a:t>B ≥ C = D ≥ E ; A ≤ F ≤ P = D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Conclusions 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I</a:t>
            </a:r>
            <a:r>
              <a:rPr lang="en-US" sz="2400" b="1" dirty="0"/>
              <a:t>. D ≥ 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II. B ≥ F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Ans-5 : if both conclusions I and II follow.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34285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760" y="2286901"/>
            <a:ext cx="112174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:</a:t>
            </a:r>
            <a:endParaRPr lang="en-IN" sz="2400" dirty="0"/>
          </a:p>
          <a:p>
            <a:r>
              <a:rPr lang="en-US" sz="2400" b="1" dirty="0"/>
              <a:t>P = S &lt; T ≤ U ; Q ≤ U = A ≥ B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Conclusions 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I</a:t>
            </a:r>
            <a:r>
              <a:rPr lang="en-US" sz="2400" b="1" dirty="0"/>
              <a:t>. Q = B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II. S ≤ 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Ans-4 : if neither conclusion I nor conclusion II follows.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180518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602" y="735924"/>
            <a:ext cx="8761413" cy="706964"/>
          </a:xfrm>
        </p:spPr>
        <p:txBody>
          <a:bodyPr/>
          <a:lstStyle/>
          <a:p>
            <a:r>
              <a:rPr lang="en-IN" dirty="0" smtClean="0"/>
              <a:t>INEQUALITY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688848" y="2450592"/>
            <a:ext cx="8802624" cy="417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 : 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≥ C &gt; B &gt; D; P &lt; F ≥ C &gt; E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Conclusions :I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 ≥ </a:t>
            </a: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E,II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 &gt; D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: if only conclusion 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: if only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: if either conclusion I 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: if neither conclusion I nor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: if both conclusions I and II follow.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Ans-2 : if only conclusion II follows.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842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INEQUALITY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813816" y="2313432"/>
            <a:ext cx="10122408" cy="417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 :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= N ≤ O ≤ R; P &lt; O ≤ S &lt; T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Conclusions :N 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 N 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S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: if only conclusion 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: if only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: if either conclusion I 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: if neither conclusion I nor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: if both conclusions I and II follow</a:t>
            </a:r>
            <a:r>
              <a:rPr lang="en-US" sz="2400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 smtClean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sz="2400" b="1" dirty="0" smtClean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: if either conclusion I or conclusion II follows.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391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INEQUALITY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298448" y="2386584"/>
            <a:ext cx="9665208" cy="417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 :  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≤ K = M, N ≥ P &gt; K, Q &gt; N = R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Conclusions :R 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J,  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 ≥ M</a:t>
            </a: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: if only conclusion 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: if only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: if either conclusion I 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: if neither conclusion I nor conclusion II follows.</a:t>
            </a:r>
            <a:b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: if both conclusions I and II follow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sz="2400" b="1" dirty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222222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400" b="1" dirty="0" smtClean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only conclusion I follows.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699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328" y="2203704"/>
            <a:ext cx="114329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≤ b means that a is less than or equal to b</a:t>
            </a:r>
            <a:br>
              <a:rPr lang="en-US" sz="2400" dirty="0"/>
            </a:br>
            <a:r>
              <a:rPr lang="en-US" sz="2400" dirty="0"/>
              <a:t>a ≥ b means that a is greater than or equal to b.</a:t>
            </a:r>
            <a:endParaRPr lang="en-IN" sz="2400" dirty="0"/>
          </a:p>
          <a:p>
            <a:r>
              <a:rPr lang="en-US" sz="2400" dirty="0"/>
              <a:t>An </a:t>
            </a:r>
            <a:r>
              <a:rPr lang="en-US" sz="2400" i="1" dirty="0"/>
              <a:t>inequality</a:t>
            </a:r>
            <a:r>
              <a:rPr lang="en-US" sz="2400" dirty="0"/>
              <a:t> is like an equation that uses symbols for "less than"(&lt;) and "greater than"(&gt;) where an equation uses a symbol for "is equal to" (=). </a:t>
            </a:r>
            <a:br>
              <a:rPr lang="en-US" sz="2400" dirty="0"/>
            </a:br>
            <a:r>
              <a:rPr lang="en-US" sz="2400" dirty="0"/>
              <a:t>So where the equation: </a:t>
            </a:r>
            <a:endParaRPr lang="en-IN" sz="2400" dirty="0"/>
          </a:p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y </a:t>
            </a:r>
            <a:r>
              <a:rPr lang="en-US" sz="2400" dirty="0"/>
              <a:t>+ 5  says that </a:t>
            </a:r>
            <a:r>
              <a:rPr lang="en-US" sz="2400" dirty="0" smtClean="0"/>
              <a:t>“x </a:t>
            </a:r>
            <a:r>
              <a:rPr lang="en-US" sz="2400" dirty="0"/>
              <a:t>is equal to </a:t>
            </a:r>
            <a:r>
              <a:rPr lang="en-US" sz="2400" dirty="0" smtClean="0"/>
              <a:t>y </a:t>
            </a:r>
            <a:r>
              <a:rPr lang="en-US" sz="2400" dirty="0"/>
              <a:t>plus 5",  </a:t>
            </a:r>
            <a:endParaRPr lang="en-IN" sz="2400" dirty="0"/>
          </a:p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en-US" sz="2400" dirty="0" smtClean="0"/>
              <a:t>y </a:t>
            </a:r>
            <a:r>
              <a:rPr lang="en-US" sz="2400" dirty="0"/>
              <a:t>+ 5  says that </a:t>
            </a:r>
            <a:r>
              <a:rPr lang="en-US" sz="2400" dirty="0" smtClean="0"/>
              <a:t>“x </a:t>
            </a:r>
            <a:r>
              <a:rPr lang="en-US" sz="2400" dirty="0"/>
              <a:t>is less than </a:t>
            </a:r>
            <a:r>
              <a:rPr lang="en-US" sz="2400" dirty="0" smtClean="0"/>
              <a:t>y </a:t>
            </a:r>
            <a:r>
              <a:rPr lang="en-US" sz="2400" dirty="0"/>
              <a:t>plus 5", </a:t>
            </a:r>
            <a:r>
              <a:rPr lang="en-US" sz="2400" dirty="0" smtClean="0"/>
              <a:t>and  </a:t>
            </a:r>
            <a:endParaRPr lang="en-IN" sz="2400" dirty="0"/>
          </a:p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dirty="0" smtClean="0"/>
              <a:t>y </a:t>
            </a:r>
            <a:r>
              <a:rPr lang="en-US" sz="2400" dirty="0"/>
              <a:t>+ 5 says that </a:t>
            </a:r>
            <a:r>
              <a:rPr lang="en-US" sz="2400" dirty="0" smtClean="0"/>
              <a:t>“x </a:t>
            </a:r>
            <a:r>
              <a:rPr lang="en-US" sz="2400" dirty="0"/>
              <a:t>is greater than </a:t>
            </a:r>
            <a:r>
              <a:rPr lang="en-US" sz="2400" dirty="0" smtClean="0"/>
              <a:t>y </a:t>
            </a:r>
            <a:r>
              <a:rPr lang="en-US" sz="2400" dirty="0"/>
              <a:t>plus 5". 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776" y="2003824"/>
            <a:ext cx="112174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1. Substitute </a:t>
            </a:r>
            <a:r>
              <a:rPr lang="en-US" sz="2400" dirty="0"/>
              <a:t>the ? in the following expression for the correct inequality symbol:</a:t>
            </a:r>
            <a:endParaRPr lang="en-IN" sz="2400" dirty="0"/>
          </a:p>
          <a:p>
            <a:r>
              <a:rPr lang="en-US" sz="2400" dirty="0"/>
              <a:t>  </a:t>
            </a:r>
            <a:endParaRPr lang="en-IN" sz="2400" dirty="0"/>
          </a:p>
          <a:p>
            <a:r>
              <a:rPr lang="en-US" sz="2400" dirty="0" smtClean="0"/>
              <a:t>4 ?  </a:t>
            </a:r>
            <a:r>
              <a:rPr lang="en-US" sz="2400" dirty="0"/>
              <a:t>5</a:t>
            </a:r>
            <a:r>
              <a:rPr lang="en-US" sz="2400" dirty="0" smtClean="0"/>
              <a:t>                           </a:t>
            </a:r>
            <a:r>
              <a:rPr lang="en-US" sz="2400" dirty="0" err="1" smtClean="0"/>
              <a:t>Ans</a:t>
            </a:r>
            <a:r>
              <a:rPr lang="en-US" sz="2400" dirty="0" smtClean="0"/>
              <a:t> - &lt;</a:t>
            </a:r>
          </a:p>
          <a:p>
            <a:endParaRPr lang="en-US" sz="2400" dirty="0"/>
          </a:p>
          <a:p>
            <a:r>
              <a:rPr lang="en-US" sz="2400" dirty="0" smtClean="0"/>
              <a:t>2. Substitute </a:t>
            </a:r>
            <a:r>
              <a:rPr lang="en-US" sz="2400" dirty="0"/>
              <a:t>the ? in the following expression for the correct inequality symbol:</a:t>
            </a:r>
            <a:endParaRPr lang="en-IN" sz="2400" dirty="0"/>
          </a:p>
          <a:p>
            <a:r>
              <a:rPr lang="en-US" sz="2400" dirty="0"/>
              <a:t>  </a:t>
            </a:r>
            <a:endParaRPr lang="en-IN" sz="2400" dirty="0"/>
          </a:p>
          <a:p>
            <a:r>
              <a:rPr lang="en-US" sz="2400" dirty="0" smtClean="0"/>
              <a:t>99999909  </a:t>
            </a:r>
            <a:r>
              <a:rPr lang="en-US" sz="2400" dirty="0"/>
              <a:t>?  </a:t>
            </a:r>
            <a:r>
              <a:rPr lang="en-US" sz="2400" dirty="0" smtClean="0"/>
              <a:t>99999099 </a:t>
            </a:r>
            <a:r>
              <a:rPr lang="en-US" sz="2400" dirty="0" err="1"/>
              <a:t>Ans</a:t>
            </a:r>
            <a:r>
              <a:rPr lang="en-US" sz="2400" dirty="0"/>
              <a:t>- </a:t>
            </a:r>
            <a:r>
              <a:rPr lang="en-US" sz="2400" dirty="0" smtClean="0"/>
              <a:t>&gt;</a:t>
            </a:r>
            <a:endParaRPr lang="en-IN" sz="2400" dirty="0"/>
          </a:p>
          <a:p>
            <a:pPr marL="457200" indent="-457200">
              <a:buAutoNum type="arabicPlain" startAt="5"/>
            </a:pP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402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INEQUQLITIES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99802" y="2083105"/>
            <a:ext cx="1189219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Symbol	Words				Example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&gt;		greater than			x + 9 &gt;2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Calibri" pitchFamily="34" charset="0"/>
              </a:rPr>
              <a:t>&lt;		smaller than			5x + 4 &lt; 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≥		Greater than equal to 	5 ≥ x – 7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≤		Less than equal to	3x -7≤34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Many simple inequalities can be solved by adding, subtracting,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multiplying or dividing both sides.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But these things will change direction of the inequality: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Multiplying or dividing both sides by a negative number.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Swapping left and right hand side.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INEQUALITIES</a:t>
            </a:r>
            <a:endParaRPr lang="en-US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2317206"/>
            <a:ext cx="197533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Example: x + 62 &gt; 126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- Subtract 62 in left hand side and right hand side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Hence x + 62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62 &gt; 126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62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X &gt; 64(solved)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Adding (or subtracting) a number in both sides and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Multipling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88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(or dividing) both sides by 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positive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number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Example: 13x &lt; 7+32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8B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13x &lt; 39(Adding in right)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8B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x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8B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&lt; 3(Dividing 13 in both sides)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352" y="1930672"/>
            <a:ext cx="11217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 </a:t>
            </a:r>
            <a:endParaRPr lang="en-IN" sz="2000" dirty="0"/>
          </a:p>
          <a:p>
            <a:r>
              <a:rPr lang="en-US" sz="2000" b="1" dirty="0"/>
              <a:t>Sample questions  in Inequalities, Some </a:t>
            </a:r>
            <a:r>
              <a:rPr lang="en-US" sz="2000" b="1" dirty="0" err="1"/>
              <a:t>questi</a:t>
            </a:r>
            <a:r>
              <a:rPr lang="en-US" sz="2000" b="1" dirty="0"/>
              <a:t> have included Some questions that are repeatedly asked in bank exams !!!</a:t>
            </a:r>
            <a:endParaRPr lang="en-IN" sz="2000" dirty="0"/>
          </a:p>
          <a:p>
            <a:pPr lvl="0"/>
            <a:r>
              <a:rPr lang="en-US" sz="2000" b="1" dirty="0"/>
              <a:t>Statements:</a:t>
            </a:r>
            <a:endParaRPr lang="en-IN" sz="2000" dirty="0"/>
          </a:p>
          <a:p>
            <a:r>
              <a:rPr lang="en-US" sz="2000" b="1" dirty="0"/>
              <a:t>P &lt; Q ≤ S = T, R = Q &lt; U, V &gt; </a:t>
            </a:r>
            <a:r>
              <a:rPr lang="en-US" sz="2000" b="1" dirty="0" smtClean="0"/>
              <a:t>U</a:t>
            </a:r>
            <a:endParaRPr lang="en-IN" sz="2000" dirty="0"/>
          </a:p>
          <a:p>
            <a:r>
              <a:rPr lang="en-US" sz="2000" b="1" dirty="0"/>
              <a:t>Conclusions: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/>
              <a:t>I</a:t>
            </a:r>
            <a:r>
              <a:rPr lang="en-US" sz="2000" b="1" dirty="0"/>
              <a:t>. P &gt; U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II. V &gt; 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1 : if only conclusion I follows.</a:t>
            </a:r>
            <a:br>
              <a:rPr lang="en-US" sz="2000" dirty="0"/>
            </a:br>
            <a:r>
              <a:rPr lang="en-US" sz="2000" dirty="0"/>
              <a:t>2 : if only conclusion II follows.</a:t>
            </a:r>
            <a:br>
              <a:rPr lang="en-US" sz="2000" dirty="0"/>
            </a:br>
            <a:r>
              <a:rPr lang="en-US" sz="2000" dirty="0"/>
              <a:t>3 : if either conclusion I or conclusion II follows.</a:t>
            </a:r>
            <a:br>
              <a:rPr lang="en-US" sz="2000" dirty="0"/>
            </a:br>
            <a:r>
              <a:rPr lang="en-US" sz="2000" dirty="0"/>
              <a:t>4 : if neither conclusion I nor conclusion II follows.</a:t>
            </a:r>
            <a:br>
              <a:rPr lang="en-US" sz="2000" dirty="0"/>
            </a:br>
            <a:r>
              <a:rPr lang="en-US" sz="2000" dirty="0"/>
              <a:t>5 : if both conclusions I and II </a:t>
            </a:r>
            <a:r>
              <a:rPr lang="en-US" sz="2000" dirty="0" smtClean="0"/>
              <a:t>follow.</a:t>
            </a:r>
            <a:endParaRPr lang="en-IN" sz="2000" dirty="0"/>
          </a:p>
          <a:p>
            <a:r>
              <a:rPr lang="en-US" sz="2000" b="1" dirty="0"/>
              <a:t>Ans-4 : if neither conclusion I nor conclusion II follows.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15722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INEQUALITIES</a:t>
            </a:r>
            <a:endParaRPr lang="en-US" dirty="0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29785" y="3229777"/>
            <a:ext cx="1186221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Important-When we multiply or divide by a negative number we must reverse the inequality.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Example- 6 &gt; 4 but -6&lt; -4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</a:rPr>
              <a:t>Solve- -5x &lt; -55</a:t>
            </a:r>
          </a:p>
          <a:p>
            <a:pPr lvl="0"/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</a:rPr>
              <a:t>5x &gt; 55(multiplying (-) in LHS and RHS equality changes)</a:t>
            </a:r>
          </a:p>
          <a:p>
            <a:pPr lvl="0"/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</a:rPr>
              <a:t>X &gt; 11(Dividing 5 in both the sides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</a:rPr>
              <a:t>)</a:t>
            </a:r>
            <a:endParaRPr lang="en-US" sz="24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064" y="2195185"/>
            <a:ext cx="112958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:</a:t>
            </a:r>
            <a:endParaRPr lang="en-IN" sz="2400" dirty="0"/>
          </a:p>
          <a:p>
            <a:r>
              <a:rPr lang="en-US" sz="2400" b="1" dirty="0" smtClean="0"/>
              <a:t>U </a:t>
            </a:r>
            <a:r>
              <a:rPr lang="en-US" sz="2400" b="1" dirty="0"/>
              <a:t>≥ X = Y, Y ≤ Z ≤ S, T = W &gt; Z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Conclusions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I</a:t>
            </a:r>
            <a:r>
              <a:rPr lang="en-US" sz="2400" b="1" dirty="0"/>
              <a:t>. T ≤ U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II. S &gt; U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Ans-4 : if neither conclusion I nor conclusion II follows.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3067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5488" y="2020824"/>
            <a:ext cx="112226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Statements </a:t>
            </a:r>
            <a:r>
              <a:rPr lang="en-US" sz="2400" b="1" dirty="0" smtClean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 ≥ P = S &gt; T, V &lt; B = T ≥ X</a:t>
            </a:r>
            <a:br>
              <a:rPr lang="en-US" sz="2400" b="1" dirty="0"/>
            </a:br>
            <a:r>
              <a:rPr lang="en-US" sz="2400" b="1" dirty="0" smtClean="0"/>
              <a:t>Conclusions</a:t>
            </a:r>
            <a:r>
              <a:rPr lang="en-US" sz="2400" b="1" dirty="0"/>
              <a:t>:</a:t>
            </a:r>
            <a:br>
              <a:rPr lang="en-US" sz="2400" b="1" dirty="0"/>
            </a:br>
            <a:r>
              <a:rPr lang="en-US" sz="2400" b="1" dirty="0" smtClean="0"/>
              <a:t>I</a:t>
            </a:r>
            <a:r>
              <a:rPr lang="en-US" sz="2400" b="1" dirty="0"/>
              <a:t>. A &gt; X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II. P &lt; B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 : if only conclusion I follows.</a:t>
            </a:r>
            <a:br>
              <a:rPr lang="en-US" sz="2400" dirty="0"/>
            </a:br>
            <a:r>
              <a:rPr lang="en-US" sz="2400" dirty="0"/>
              <a:t>2 : if only conclusion II follows.</a:t>
            </a:r>
            <a:br>
              <a:rPr lang="en-US" sz="2400" dirty="0"/>
            </a:br>
            <a:r>
              <a:rPr lang="en-US" sz="2400" dirty="0"/>
              <a:t>3 : if either conclusion I or conclusion II follows.</a:t>
            </a:r>
            <a:br>
              <a:rPr lang="en-US" sz="2400" dirty="0"/>
            </a:br>
            <a:r>
              <a:rPr lang="en-US" sz="2400" dirty="0"/>
              <a:t>4 : if neither conclusion I nor conclusion II follows.</a:t>
            </a:r>
            <a:br>
              <a:rPr lang="en-US" sz="2400" dirty="0"/>
            </a:br>
            <a:r>
              <a:rPr lang="en-US" sz="2400" dirty="0"/>
              <a:t>5 : if both conclusions I and II follow.</a:t>
            </a:r>
            <a:endParaRPr lang="en-IN" sz="2400" dirty="0"/>
          </a:p>
          <a:p>
            <a:r>
              <a:rPr lang="en-US" sz="2400" b="1" dirty="0"/>
              <a:t>Ans. 1 : if only conclusion I follows.</a:t>
            </a:r>
            <a:endParaRPr lang="en-IN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1934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119</TotalTime>
  <Words>218</Words>
  <Application>Microsoft Office PowerPoint</Application>
  <PresentationFormat>Custom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Ion Boardroom</vt:lpstr>
      <vt:lpstr>INEQUALITY</vt:lpstr>
      <vt:lpstr>INEQUALITY</vt:lpstr>
      <vt:lpstr>INEQUALITY</vt:lpstr>
      <vt:lpstr>INEQUQLITIES</vt:lpstr>
      <vt:lpstr>INEQUALITIES</vt:lpstr>
      <vt:lpstr>INEQUALITY</vt:lpstr>
      <vt:lpstr>INEQUALITIES</vt:lpstr>
      <vt:lpstr>INEQUALITY</vt:lpstr>
      <vt:lpstr>INEQUALITY</vt:lpstr>
      <vt:lpstr>INEQUALITY</vt:lpstr>
      <vt:lpstr>INEQUALITY</vt:lpstr>
      <vt:lpstr>INEQUALITY</vt:lpstr>
      <vt:lpstr>INEQUALITY</vt:lpstr>
      <vt:lpstr>INEQUALITY</vt:lpstr>
      <vt:lpstr>INEQUALITY</vt:lpstr>
      <vt:lpstr>INEQUALITY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</dc:title>
  <dc:creator>Lenovo</dc:creator>
  <cp:lastModifiedBy>sarat</cp:lastModifiedBy>
  <cp:revision>37</cp:revision>
  <dcterms:created xsi:type="dcterms:W3CDTF">2018-04-07T10:23:28Z</dcterms:created>
  <dcterms:modified xsi:type="dcterms:W3CDTF">2018-04-10T16:03:56Z</dcterms:modified>
</cp:coreProperties>
</file>