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4/19/2018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4/19/2018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4/19/2018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4/19/2018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4/19/2018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4/19/2018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4/19/2018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326886"/>
            <a:ext cx="9448800" cy="720854"/>
          </a:xfrm>
        </p:spPr>
        <p:txBody>
          <a:bodyPr>
            <a:normAutofit fontScale="90000"/>
          </a:bodyPr>
          <a:lstStyle/>
          <a:p>
            <a:r>
              <a:rPr lang="en-US" sz="4900" b="1" dirty="0"/>
              <a:t>What is Microsoft Office</a:t>
            </a:r>
            <a:r>
              <a:rPr lang="en-US" sz="4900" b="1" dirty="0" smtClean="0"/>
              <a:t>?</a:t>
            </a:r>
            <a:endParaRPr lang="en-US" dirty="0"/>
          </a:p>
        </p:txBody>
      </p:sp>
      <p:sp>
        <p:nvSpPr>
          <p:cNvPr id="3" name="Subtitle 2"/>
          <p:cNvSpPr>
            <a:spLocks noGrp="1"/>
          </p:cNvSpPr>
          <p:nvPr>
            <p:ph type="subTitle" idx="1"/>
          </p:nvPr>
        </p:nvSpPr>
        <p:spPr>
          <a:xfrm>
            <a:off x="1371600" y="2653406"/>
            <a:ext cx="9448800" cy="685800"/>
          </a:xfrm>
        </p:spPr>
        <p:txBody>
          <a:bodyPr>
            <a:noAutofit/>
          </a:bodyPr>
          <a:lstStyle/>
          <a:p>
            <a:pPr>
              <a:lnSpc>
                <a:spcPct val="150000"/>
              </a:lnSpc>
            </a:pPr>
            <a:r>
              <a:rPr lang="en-US" b="1" dirty="0"/>
              <a:t>Microsoft Office</a:t>
            </a:r>
            <a:r>
              <a:rPr lang="en-US" dirty="0"/>
              <a:t> is an integrated suite of business software applications for Windows and Macintosh computers by Microsoft.</a:t>
            </a:r>
            <a:endParaRPr lang="en-US" dirty="0"/>
          </a:p>
        </p:txBody>
      </p:sp>
    </p:spTree>
    <p:extLst>
      <p:ext uri="{BB962C8B-B14F-4D97-AF65-F5344CB8AC3E}">
        <p14:creationId xmlns:p14="http://schemas.microsoft.com/office/powerpoint/2010/main" val="3026273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326886"/>
            <a:ext cx="10103476" cy="720854"/>
          </a:xfrm>
        </p:spPr>
        <p:txBody>
          <a:bodyPr>
            <a:normAutofit fontScale="90000"/>
          </a:bodyPr>
          <a:lstStyle/>
          <a:p>
            <a:r>
              <a:rPr lang="en-US" sz="4900" b="1" dirty="0" smtClean="0"/>
              <a:t>Definitions of Microsoft </a:t>
            </a:r>
            <a:r>
              <a:rPr lang="en-US" sz="4900" b="1" dirty="0"/>
              <a:t>Office</a:t>
            </a:r>
            <a:r>
              <a:rPr lang="en-US" sz="4900" b="1" dirty="0" smtClean="0"/>
              <a:t>?</a:t>
            </a:r>
            <a:endParaRPr lang="en-US" dirty="0"/>
          </a:p>
        </p:txBody>
      </p:sp>
      <p:sp>
        <p:nvSpPr>
          <p:cNvPr id="3" name="Subtitle 2"/>
          <p:cNvSpPr>
            <a:spLocks noGrp="1"/>
          </p:cNvSpPr>
          <p:nvPr>
            <p:ph type="subTitle" idx="1"/>
          </p:nvPr>
        </p:nvSpPr>
        <p:spPr>
          <a:xfrm>
            <a:off x="1371600" y="2653406"/>
            <a:ext cx="9448800" cy="685800"/>
          </a:xfrm>
        </p:spPr>
        <p:txBody>
          <a:bodyPr>
            <a:noAutofit/>
          </a:bodyPr>
          <a:lstStyle/>
          <a:p>
            <a:pPr>
              <a:lnSpc>
                <a:spcPct val="150000"/>
              </a:lnSpc>
            </a:pPr>
            <a:r>
              <a:rPr lang="en-US" dirty="0"/>
              <a:t>Microsoft Office is a family of client software, server software, and services developed by Microsoft.</a:t>
            </a:r>
            <a:endParaRPr lang="en-US" dirty="0"/>
          </a:p>
        </p:txBody>
      </p:sp>
    </p:spTree>
    <p:extLst>
      <p:ext uri="{BB962C8B-B14F-4D97-AF65-F5344CB8AC3E}">
        <p14:creationId xmlns:p14="http://schemas.microsoft.com/office/powerpoint/2010/main" val="1081096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326886"/>
            <a:ext cx="10103476" cy="720854"/>
          </a:xfrm>
        </p:spPr>
        <p:txBody>
          <a:bodyPr>
            <a:normAutofit fontScale="90000"/>
          </a:bodyPr>
          <a:lstStyle/>
          <a:p>
            <a:r>
              <a:rPr lang="en-US" sz="4900" b="1" dirty="0" smtClean="0"/>
              <a:t>about Microsoft Office</a:t>
            </a:r>
            <a:endParaRPr lang="en-US" dirty="0"/>
          </a:p>
        </p:txBody>
      </p:sp>
      <p:sp>
        <p:nvSpPr>
          <p:cNvPr id="3" name="Subtitle 2"/>
          <p:cNvSpPr>
            <a:spLocks noGrp="1"/>
          </p:cNvSpPr>
          <p:nvPr>
            <p:ph type="subTitle" idx="1"/>
          </p:nvPr>
        </p:nvSpPr>
        <p:spPr>
          <a:xfrm>
            <a:off x="1371600" y="2653405"/>
            <a:ext cx="9448800" cy="1751169"/>
          </a:xfrm>
        </p:spPr>
        <p:txBody>
          <a:bodyPr>
            <a:noAutofit/>
          </a:bodyPr>
          <a:lstStyle/>
          <a:p>
            <a:pPr algn="just">
              <a:lnSpc>
                <a:spcPct val="150000"/>
              </a:lnSpc>
            </a:pPr>
            <a:r>
              <a:rPr lang="en-US" dirty="0"/>
              <a:t>Microsoft Office is a product of Microsoft Corporation and was first released in 1990. Microsoft Office is available in 35 different languages. </a:t>
            </a:r>
          </a:p>
          <a:p>
            <a:pPr algn="just">
              <a:lnSpc>
                <a:spcPct val="150000"/>
              </a:lnSpc>
            </a:pPr>
            <a:r>
              <a:rPr lang="en-US" dirty="0"/>
              <a:t>Microsoft Office was primarily created to automate the manual office work with a collection of purpose-built applications.</a:t>
            </a:r>
            <a:endParaRPr lang="en-US" dirty="0"/>
          </a:p>
        </p:txBody>
      </p:sp>
    </p:spTree>
    <p:extLst>
      <p:ext uri="{BB962C8B-B14F-4D97-AF65-F5344CB8AC3E}">
        <p14:creationId xmlns:p14="http://schemas.microsoft.com/office/powerpoint/2010/main" val="1932932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599" y="1326886"/>
            <a:ext cx="10270901" cy="720854"/>
          </a:xfrm>
        </p:spPr>
        <p:txBody>
          <a:bodyPr>
            <a:normAutofit fontScale="90000"/>
          </a:bodyPr>
          <a:lstStyle/>
          <a:p>
            <a:r>
              <a:rPr lang="en-US" sz="4900" b="1" dirty="0" smtClean="0"/>
              <a:t>Components of Microsoft Office</a:t>
            </a:r>
            <a:endParaRPr lang="en-US" dirty="0"/>
          </a:p>
        </p:txBody>
      </p:sp>
      <p:sp>
        <p:nvSpPr>
          <p:cNvPr id="3" name="Subtitle 2"/>
          <p:cNvSpPr>
            <a:spLocks noGrp="1"/>
          </p:cNvSpPr>
          <p:nvPr>
            <p:ph type="subTitle" idx="1"/>
          </p:nvPr>
        </p:nvSpPr>
        <p:spPr>
          <a:xfrm>
            <a:off x="1371600" y="2653405"/>
            <a:ext cx="9448800" cy="1751169"/>
          </a:xfrm>
        </p:spPr>
        <p:txBody>
          <a:bodyPr>
            <a:noAutofit/>
          </a:bodyPr>
          <a:lstStyle/>
          <a:p>
            <a:pPr algn="just">
              <a:lnSpc>
                <a:spcPct val="150000"/>
              </a:lnSpc>
            </a:pPr>
            <a:r>
              <a:rPr lang="en-US" b="1" dirty="0"/>
              <a:t>Microsoft</a:t>
            </a:r>
            <a:r>
              <a:rPr lang="en-US" dirty="0"/>
              <a:t> </a:t>
            </a:r>
            <a:r>
              <a:rPr lang="en-US" b="1" dirty="0"/>
              <a:t>Office</a:t>
            </a:r>
            <a:r>
              <a:rPr lang="en-US" dirty="0"/>
              <a:t> includes word processing, spreadsheet, presentation graphics and email communication programs that provide functionality which is commonly used to run a business </a:t>
            </a:r>
            <a:r>
              <a:rPr lang="en-US" b="1" dirty="0"/>
              <a:t>office</a:t>
            </a:r>
            <a:r>
              <a:rPr lang="en-US" dirty="0"/>
              <a:t>.</a:t>
            </a:r>
            <a:endParaRPr lang="en-US" dirty="0"/>
          </a:p>
        </p:txBody>
      </p:sp>
    </p:spTree>
    <p:extLst>
      <p:ext uri="{BB962C8B-B14F-4D97-AF65-F5344CB8AC3E}">
        <p14:creationId xmlns:p14="http://schemas.microsoft.com/office/powerpoint/2010/main" val="3971996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599" y="1326886"/>
            <a:ext cx="10270901" cy="720854"/>
          </a:xfrm>
        </p:spPr>
        <p:txBody>
          <a:bodyPr>
            <a:normAutofit fontScale="90000"/>
          </a:bodyPr>
          <a:lstStyle/>
          <a:p>
            <a:r>
              <a:rPr lang="en-US" sz="4900" b="1" dirty="0" smtClean="0"/>
              <a:t>versions of Microsoft Office</a:t>
            </a:r>
            <a:endParaRPr lang="en-US" dirty="0"/>
          </a:p>
        </p:txBody>
      </p:sp>
      <p:sp>
        <p:nvSpPr>
          <p:cNvPr id="3" name="Subtitle 2"/>
          <p:cNvSpPr>
            <a:spLocks noGrp="1"/>
          </p:cNvSpPr>
          <p:nvPr>
            <p:ph type="subTitle" idx="1"/>
          </p:nvPr>
        </p:nvSpPr>
        <p:spPr>
          <a:xfrm>
            <a:off x="1371600" y="2653405"/>
            <a:ext cx="9448800" cy="1918595"/>
          </a:xfrm>
        </p:spPr>
        <p:txBody>
          <a:bodyPr>
            <a:noAutofit/>
          </a:bodyPr>
          <a:lstStyle/>
          <a:p>
            <a:pPr algn="just">
              <a:lnSpc>
                <a:spcPct val="150000"/>
              </a:lnSpc>
            </a:pPr>
            <a:r>
              <a:rPr lang="en-US" b="1" dirty="0"/>
              <a:t>Microsoft</a:t>
            </a:r>
            <a:r>
              <a:rPr lang="en-US" dirty="0"/>
              <a:t> </a:t>
            </a:r>
            <a:r>
              <a:rPr lang="en-US" b="1" dirty="0"/>
              <a:t>Office</a:t>
            </a:r>
            <a:r>
              <a:rPr lang="en-US" dirty="0"/>
              <a:t> </a:t>
            </a:r>
            <a:r>
              <a:rPr lang="en-US" dirty="0" smtClean="0"/>
              <a:t>available in various versions time to time. The popular versions are Microsoft Office XP, Microsoft Office 2003, Microsoft Office 2007, Microsoft Office 2010, Microsoft Office 2013, Office 365 and the recent versions available in the market is Microsoft Office 2016.</a:t>
            </a:r>
            <a:endParaRPr lang="en-US" dirty="0"/>
          </a:p>
        </p:txBody>
      </p:sp>
    </p:spTree>
    <p:extLst>
      <p:ext uri="{BB962C8B-B14F-4D97-AF65-F5344CB8AC3E}">
        <p14:creationId xmlns:p14="http://schemas.microsoft.com/office/powerpoint/2010/main" val="3220783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599" y="1326886"/>
            <a:ext cx="10270901" cy="720854"/>
          </a:xfrm>
        </p:spPr>
        <p:txBody>
          <a:bodyPr>
            <a:normAutofit fontScale="90000"/>
          </a:bodyPr>
          <a:lstStyle/>
          <a:p>
            <a:r>
              <a:rPr lang="en-US" sz="4900" b="1" dirty="0" smtClean="0"/>
              <a:t>availability of Microsoft Office</a:t>
            </a:r>
            <a:endParaRPr lang="en-US" dirty="0"/>
          </a:p>
        </p:txBody>
      </p:sp>
      <p:sp>
        <p:nvSpPr>
          <p:cNvPr id="3" name="Subtitle 2"/>
          <p:cNvSpPr>
            <a:spLocks noGrp="1"/>
          </p:cNvSpPr>
          <p:nvPr>
            <p:ph type="subTitle" idx="1"/>
          </p:nvPr>
        </p:nvSpPr>
        <p:spPr>
          <a:xfrm>
            <a:off x="1371600" y="2653405"/>
            <a:ext cx="9448800" cy="1918595"/>
          </a:xfrm>
        </p:spPr>
        <p:txBody>
          <a:bodyPr>
            <a:noAutofit/>
          </a:bodyPr>
          <a:lstStyle/>
          <a:p>
            <a:pPr algn="just">
              <a:lnSpc>
                <a:spcPct val="150000"/>
              </a:lnSpc>
            </a:pPr>
            <a:r>
              <a:rPr lang="en-US" b="1" dirty="0"/>
              <a:t>Microsoft</a:t>
            </a:r>
            <a:r>
              <a:rPr lang="en-US" dirty="0"/>
              <a:t> </a:t>
            </a:r>
            <a:r>
              <a:rPr lang="en-US" b="1" dirty="0"/>
              <a:t>Office</a:t>
            </a:r>
            <a:r>
              <a:rPr lang="en-US" dirty="0"/>
              <a:t> </a:t>
            </a:r>
            <a:r>
              <a:rPr lang="en-US" dirty="0" smtClean="0"/>
              <a:t>available in the market for Microsoft Windows in 32-bit and 64-bit versions. For </a:t>
            </a:r>
            <a:r>
              <a:rPr lang="en-US" dirty="0" err="1" smtClean="0"/>
              <a:t>macOS</a:t>
            </a:r>
            <a:r>
              <a:rPr lang="en-US" dirty="0" smtClean="0"/>
              <a:t> Microsoft Office is available.</a:t>
            </a:r>
            <a:endParaRPr lang="en-US" dirty="0"/>
          </a:p>
        </p:txBody>
      </p:sp>
    </p:spTree>
    <p:extLst>
      <p:ext uri="{BB962C8B-B14F-4D97-AF65-F5344CB8AC3E}">
        <p14:creationId xmlns:p14="http://schemas.microsoft.com/office/powerpoint/2010/main" val="2455097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TM04033937[[fn=Vapor Trail]]</Template>
  <TotalTime>18</TotalTime>
  <Words>76</Words>
  <Application>Microsoft Office PowerPoint</Application>
  <PresentationFormat>Widescreen</PresentationFormat>
  <Paragraphs>13</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Century Gothic</vt:lpstr>
      <vt:lpstr>Vapor Trail</vt:lpstr>
      <vt:lpstr>What is Microsoft Office?</vt:lpstr>
      <vt:lpstr>Definitions of Microsoft Office?</vt:lpstr>
      <vt:lpstr>about Microsoft Office</vt:lpstr>
      <vt:lpstr>Components of Microsoft Office</vt:lpstr>
      <vt:lpstr>versions of Microsoft Office</vt:lpstr>
      <vt:lpstr>availability of Microsoft Office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Microsoft Office?</dc:title>
  <dc:creator>Lenovo</dc:creator>
  <cp:lastModifiedBy>Lenovo</cp:lastModifiedBy>
  <cp:revision>3</cp:revision>
  <dcterms:created xsi:type="dcterms:W3CDTF">2018-04-19T05:02:04Z</dcterms:created>
  <dcterms:modified xsi:type="dcterms:W3CDTF">2018-04-19T05:20:13Z</dcterms:modified>
</cp:coreProperties>
</file>