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7" r:id="rId3"/>
    <p:sldId id="262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6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6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30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17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8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31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55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623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1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42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8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71E9A2-D425-4D44-98A2-BBEB180CBBDF}" type="datetimeFigureOut">
              <a:rPr lang="en-IN" smtClean="0"/>
              <a:t>28-03-2018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" y="557784"/>
            <a:ext cx="10058400" cy="859536"/>
          </a:xfrm>
        </p:spPr>
        <p:txBody>
          <a:bodyPr/>
          <a:lstStyle/>
          <a:p>
            <a:r>
              <a:rPr lang="en-IN" b="1" dirty="0" smtClean="0"/>
              <a:t>TIME, SPEED AND </a:t>
            </a:r>
            <a:r>
              <a:rPr lang="en-IN" b="1" dirty="0" smtClean="0"/>
              <a:t>DISTANCE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8720" y="2015236"/>
                <a:ext cx="10058400" cy="40233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sz="3600" dirty="0"/>
                  <a:t>The distance covered in unit time is speed.</a:t>
                </a:r>
              </a:p>
              <a:p>
                <a:pPr marL="0" indent="0">
                  <a:buNone/>
                </a:pPr>
                <a:r>
                  <a:rPr lang="en-IN" sz="3600" dirty="0"/>
                  <a:t>Distance = speed x </a:t>
                </a:r>
                <a:r>
                  <a:rPr lang="en-IN" sz="3600" dirty="0" smtClean="0"/>
                  <a:t>time</a:t>
                </a:r>
              </a:p>
              <a:p>
                <a:pPr marL="0" indent="0">
                  <a:buNone/>
                </a:pPr>
                <a:r>
                  <a:rPr lang="en-IN" sz="3600" b="1" dirty="0" smtClean="0"/>
                  <a:t> </a:t>
                </a:r>
                <a:r>
                  <a:rPr lang="en-IN" sz="3600" b="1" dirty="0"/>
                  <a:t>Speed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𝑫𝒊𝒔𝒕𝒂𝒏𝒄𝒆</m:t>
                        </m:r>
                      </m:num>
                      <m:den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𝑻𝒊𝒎𝒆</m:t>
                        </m:r>
                      </m:den>
                    </m:f>
                  </m:oMath>
                </a14:m>
                <a:r>
                  <a:rPr lang="en-IN" sz="3600" b="1" dirty="0"/>
                  <a:t> </a:t>
                </a:r>
                <a:r>
                  <a:rPr lang="en-IN" sz="3600" b="1" dirty="0" smtClean="0"/>
                  <a:t>  </a:t>
                </a:r>
              </a:p>
              <a:p>
                <a:pPr marL="0" indent="0">
                  <a:buNone/>
                </a:pPr>
                <a:r>
                  <a:rPr lang="en-IN" sz="3600" b="1" dirty="0" smtClean="0"/>
                  <a:t> </a:t>
                </a:r>
                <a:r>
                  <a:rPr lang="en-IN" sz="3600" b="1" dirty="0"/>
                  <a:t>Time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𝑫𝒊𝒔𝒕𝒂𝒏𝒄𝒆</m:t>
                        </m:r>
                      </m:num>
                      <m:den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𝑺𝒑𝒆𝒆𝒅</m:t>
                        </m:r>
                      </m:den>
                    </m:f>
                  </m:oMath>
                </a14:m>
                <a:endParaRPr lang="en-IN" sz="3600" dirty="0"/>
              </a:p>
              <a:p>
                <a:pPr marL="0" indent="0">
                  <a:buNone/>
                </a:pPr>
                <a:r>
                  <a:rPr lang="en-IN" sz="3600" b="1" dirty="0"/>
                  <a:t>Average Speed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𝑫𝒊𝒔𝒕𝒂𝒏𝒄𝒆</m:t>
                        </m:r>
                      </m:num>
                      <m:den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𝑻𝒊𝒎𝒆</m:t>
                        </m:r>
                      </m:den>
                    </m:f>
                  </m:oMath>
                </a14:m>
                <a:endParaRPr lang="en-IN" sz="3600" dirty="0"/>
              </a:p>
              <a:p>
                <a:pPr marL="0" indent="0">
                  <a:buNone/>
                </a:pPr>
                <a:endParaRPr lang="en-IN" sz="3600" dirty="0"/>
              </a:p>
              <a:p>
                <a:pPr marL="0" indent="0">
                  <a:buNone/>
                </a:pPr>
                <a:endParaRPr lang="en-IN" dirty="0" smtClean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8720" y="2015236"/>
                <a:ext cx="10058400" cy="4023360"/>
              </a:xfrm>
              <a:blipFill rotWithShape="0">
                <a:blip r:embed="rId4"/>
                <a:stretch>
                  <a:fillRect l="-2727" t="-48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4"/>
    </mc:Choice>
    <mc:Fallback xmlns="">
      <p:transition spd="slow" advTm="33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41832"/>
            <a:ext cx="10058400" cy="795528"/>
          </a:xfrm>
        </p:spPr>
        <p:txBody>
          <a:bodyPr/>
          <a:lstStyle/>
          <a:p>
            <a:r>
              <a:rPr lang="en-IN" b="1" dirty="0" smtClean="0"/>
              <a:t>Relative speed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845734"/>
            <a:ext cx="9966960" cy="336634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3000" b="1" dirty="0"/>
              <a:t>If two trains are moving  in opposite directions with speed limits of X km/hr and Y km/hr respectively, then (X + Y) is the relative speed.</a:t>
            </a:r>
            <a:endParaRPr lang="en-US" sz="3000" b="1" u="sng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000" b="1" dirty="0"/>
              <a:t>If two trains are moving  in same  direction with speed limits of X km/hr and Y km/hr respectively, then (X - Y) is the relative speed.</a:t>
            </a:r>
            <a:endParaRPr lang="en-IN" sz="3000" dirty="0"/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"/>
    </mc:Choice>
    <mc:Fallback xmlns="">
      <p:transition spd="slow" advTm="2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41832"/>
            <a:ext cx="10058400" cy="795528"/>
          </a:xfrm>
        </p:spPr>
        <p:txBody>
          <a:bodyPr/>
          <a:lstStyle/>
          <a:p>
            <a:r>
              <a:rPr lang="en-IN" b="1" dirty="0" smtClean="0"/>
              <a:t>Relative speed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89966"/>
              </a:xfrm>
            </p:spPr>
            <p:txBody>
              <a:bodyPr>
                <a:normAutofit/>
              </a:bodyPr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IN" sz="3000" b="1" dirty="0" smtClean="0"/>
                  <a:t>The </a:t>
                </a:r>
                <a:r>
                  <a:rPr lang="en-IN" sz="3000" b="1" dirty="0"/>
                  <a:t>time taken by the trains in passing each other when moving in opposite direction.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000" b="1" i="0">
                            <a:latin typeface="Cambria Math" panose="02040503050406030204" pitchFamily="18" charset="0"/>
                          </a:rPr>
                          <m:t>𝐋𝟏</m:t>
                        </m:r>
                        <m:r>
                          <a:rPr lang="en-IN" sz="3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000" b="1" i="0">
                            <a:latin typeface="Cambria Math" panose="02040503050406030204" pitchFamily="18" charset="0"/>
                          </a:rPr>
                          <m:t>𝐋𝟐</m:t>
                        </m:r>
                      </m:num>
                      <m:den>
                        <m:r>
                          <a:rPr lang="en-IN" sz="30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30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000" b="1" i="0">
                            <a:latin typeface="Cambria Math" panose="02040503050406030204" pitchFamily="18" charset="0"/>
                          </a:rPr>
                          <m:t>𝐲</m:t>
                        </m:r>
                      </m:den>
                    </m:f>
                  </m:oMath>
                </a14:m>
                <a:r>
                  <a:rPr lang="en-IN" sz="3000" b="1" dirty="0"/>
                  <a:t> hours., L</a:t>
                </a:r>
                <a:r>
                  <a:rPr lang="en-IN" sz="3000" b="1" baseline="-25000" dirty="0"/>
                  <a:t>1  </a:t>
                </a:r>
                <a:r>
                  <a:rPr lang="en-IN" sz="3000" b="1" dirty="0"/>
                  <a:t>and L</a:t>
                </a:r>
                <a:r>
                  <a:rPr lang="en-IN" sz="3000" b="1" baseline="-25000" dirty="0"/>
                  <a:t>2 </a:t>
                </a:r>
                <a:r>
                  <a:rPr lang="en-IN" sz="3000" b="1" dirty="0"/>
                  <a:t> are lengths of two trains.</a:t>
                </a:r>
                <a:endParaRPr lang="en-IN" sz="300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IN" sz="3000" b="1" dirty="0"/>
                  <a:t>The time taken by the trains in passing each other, when moving in same direction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000" b="1" i="1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IN" sz="3000" b="1" dirty="0"/>
                  <a:t> hours., L</a:t>
                </a:r>
                <a:r>
                  <a:rPr lang="en-IN" sz="3000" b="1" baseline="-25000" dirty="0"/>
                  <a:t>1  </a:t>
                </a:r>
                <a:r>
                  <a:rPr lang="en-IN" sz="3000" b="1" dirty="0"/>
                  <a:t>and L</a:t>
                </a:r>
                <a:r>
                  <a:rPr lang="en-IN" sz="3000" b="1" baseline="-25000" dirty="0"/>
                  <a:t>2 </a:t>
                </a:r>
                <a:r>
                  <a:rPr lang="en-IN" sz="3000" b="1" dirty="0"/>
                  <a:t> are lengths of two trains.</a:t>
                </a:r>
                <a:endParaRPr lang="en-IN" sz="3000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89966"/>
              </a:xfrm>
              <a:blipFill rotWithShape="0">
                <a:blip r:embed="rId4"/>
                <a:stretch>
                  <a:fillRect l="-2121" t="-2778" r="-23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"/>
    </mc:Choice>
    <mc:Fallback xmlns="">
      <p:transition spd="slow" advTm="2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Example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IN" sz="3200" dirty="0"/>
                  <a:t>Two trains 100 m and 80 m length each are running in same direction. The first  runs at the rate of  60 m/s and the second at the rate of 51 </a:t>
                </a:r>
                <a:r>
                  <a:rPr lang="en-IN" sz="3200" dirty="0" smtClean="0"/>
                  <a:t>m/s. </a:t>
                </a:r>
                <a:r>
                  <a:rPr lang="en-IN" sz="3200" dirty="0"/>
                  <a:t>How long will they take to cross each other </a:t>
                </a:r>
                <a:r>
                  <a:rPr lang="en-IN" sz="3200" dirty="0" smtClean="0"/>
                  <a:t>?</a:t>
                </a:r>
              </a:p>
              <a:p>
                <a:pPr marL="0" indent="0" algn="just">
                  <a:buNone/>
                </a:pPr>
                <a:r>
                  <a:rPr lang="en-IN" sz="3200" dirty="0" smtClean="0"/>
                  <a:t>Sol-  </a:t>
                </a:r>
                <a:r>
                  <a:rPr lang="en-IN" sz="3200" dirty="0"/>
                  <a:t>The relative speed = 60-51 =9 m/s.( since trains are running in the same direction). </a:t>
                </a:r>
                <a:endParaRPr lang="en-IN" sz="3200" dirty="0" smtClean="0"/>
              </a:p>
              <a:p>
                <a:pPr marL="0" indent="0" algn="just">
                  <a:buNone/>
                </a:pPr>
                <a:r>
                  <a:rPr lang="en-IN" sz="3200" dirty="0" smtClean="0"/>
                  <a:t>Hence </a:t>
                </a:r>
                <a:r>
                  <a:rPr lang="en-IN" sz="3200" dirty="0"/>
                  <a:t>the time taken by trains in crossing each other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>
                            <a:latin typeface="Cambria Math" panose="02040503050406030204" pitchFamily="18" charset="0"/>
                          </a:rPr>
                          <m:t>100+80</m:t>
                        </m:r>
                      </m:num>
                      <m:den>
                        <m:r>
                          <a:rPr lang="en-IN" sz="3200" b="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3200" dirty="0"/>
                  <a:t> = 20 </a:t>
                </a:r>
                <a:r>
                  <a:rPr lang="en-IN" sz="3200" dirty="0" smtClean="0"/>
                  <a:t>s. </a:t>
                </a:r>
                <a:endParaRPr lang="en-IN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424" t="-3182" r="-2424" b="-59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7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Example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IN" sz="3800" b="1" dirty="0"/>
                  <a:t>Two trains 100 m and 80 m length each are running in opposite direction. The first  runs at the rate of  10 m/s and the second at the rate of 8 m/s. How long will they take to cross each other </a:t>
                </a:r>
                <a:r>
                  <a:rPr lang="en-IN" sz="3800" b="1" dirty="0" smtClean="0"/>
                  <a:t>?</a:t>
                </a:r>
              </a:p>
              <a:p>
                <a:pPr algn="just"/>
                <a:endParaRPr lang="en-IN" sz="3600" b="1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IN" sz="3600" b="1" dirty="0" smtClean="0"/>
                  <a:t>Sol- </a:t>
                </a:r>
                <a:r>
                  <a:rPr lang="en-IN" sz="3600" b="1" dirty="0"/>
                  <a:t>The relative speed here is 10 + 8 = 18 m/s. (since trains are running in the same direction). Hence the time taken by trains in crossing each other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𝟖𝟎</m:t>
                        </m:r>
                      </m:num>
                      <m:den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IN" sz="3600" b="1" dirty="0"/>
                  <a:t> = 10 </a:t>
                </a:r>
                <a:r>
                  <a:rPr lang="en-IN" sz="3600" b="1" dirty="0" smtClean="0"/>
                  <a:t>second.(</a:t>
                </a:r>
                <a:r>
                  <a:rPr lang="en-IN" sz="3600" b="1" dirty="0" err="1" smtClean="0"/>
                  <a:t>Ans</a:t>
                </a:r>
                <a:r>
                  <a:rPr lang="en-IN" sz="3600" b="1" dirty="0" smtClean="0"/>
                  <a:t>)</a:t>
                </a:r>
                <a:endParaRPr lang="en-IN" sz="360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3" t="-1515" r="-21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1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4800" dirty="0" smtClean="0"/>
          </a:p>
          <a:p>
            <a:pPr marL="0" indent="0">
              <a:buNone/>
            </a:pPr>
            <a:endParaRPr lang="en-IN" sz="4800" dirty="0"/>
          </a:p>
          <a:p>
            <a:pPr marL="0" indent="0">
              <a:buNone/>
            </a:pPr>
            <a:r>
              <a:rPr lang="en-IN" sz="4800" dirty="0" smtClean="0"/>
              <a:t>				Thank you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0083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</TotalTime>
  <Words>257</Words>
  <Application>Microsoft Office PowerPoint</Application>
  <PresentationFormat>Widescreen</PresentationFormat>
  <Paragraphs>24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Retrospect</vt:lpstr>
      <vt:lpstr>TIME, SPEED AND DISTANCE</vt:lpstr>
      <vt:lpstr>Relative speed</vt:lpstr>
      <vt:lpstr>Relative speed</vt:lpstr>
      <vt:lpstr>Example</vt:lpstr>
      <vt:lpstr>Example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SYFT</dc:title>
  <dc:creator>Windows User</dc:creator>
  <cp:lastModifiedBy>Windows User</cp:lastModifiedBy>
  <cp:revision>35</cp:revision>
  <dcterms:created xsi:type="dcterms:W3CDTF">2018-03-19T04:38:16Z</dcterms:created>
  <dcterms:modified xsi:type="dcterms:W3CDTF">2018-03-28T14:02:47Z</dcterms:modified>
</cp:coreProperties>
</file>