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62072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99737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04961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0790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45626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3670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8166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4016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3725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5662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8743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1829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0318" y="3703319"/>
            <a:ext cx="9415272" cy="1773935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Learn and Excel Pvt Ltd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6296" y="4590287"/>
            <a:ext cx="9229344" cy="2698178"/>
          </a:xfrm>
        </p:spPr>
        <p:txBody>
          <a:bodyPr>
            <a:normAutofit/>
          </a:bodyPr>
          <a:lstStyle/>
          <a:p>
            <a:endParaRPr lang="en-IN" sz="4800" dirty="0" smtClean="0"/>
          </a:p>
          <a:p>
            <a:r>
              <a:rPr lang="en-IN" sz="4800" dirty="0" smtClean="0"/>
              <a:t>Mathematics</a:t>
            </a:r>
            <a:endParaRPr lang="en-IN" sz="4800" dirty="0"/>
          </a:p>
        </p:txBody>
      </p:sp>
      <p:pic>
        <p:nvPicPr>
          <p:cNvPr id="1026" name="Picture 2" descr="C:\Users\Home\AppData\Local\Temp\SNAGHTML119aa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872" y="0"/>
            <a:ext cx="11653652" cy="4232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454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253"/>
            <a:ext cx="10515600" cy="1205057"/>
          </a:xfrm>
        </p:spPr>
        <p:txBody>
          <a:bodyPr/>
          <a:lstStyle/>
          <a:p>
            <a:pPr fontAlgn="base"/>
            <a:r>
              <a:rPr lang="en-US" b="1" u="sng" dirty="0"/>
              <a:t>Time and work,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28472" y="1121537"/>
                <a:ext cx="10515600" cy="4351338"/>
              </a:xfrm>
            </p:spPr>
            <p:txBody>
              <a:bodyPr>
                <a:noAutofit/>
              </a:bodyPr>
              <a:lstStyle/>
              <a:p>
                <a:r>
                  <a:rPr lang="en-US" sz="3200" dirty="0" smtClean="0"/>
                  <a:t>Work </a:t>
                </a:r>
                <a:r>
                  <a:rPr lang="en-US" sz="3200" dirty="0"/>
                  <a:t>is the job assigned or job completed. The rate of work is the speed.</a:t>
                </a:r>
                <a:endParaRPr lang="en-IN" sz="3200" dirty="0"/>
              </a:p>
              <a:p>
                <a:r>
                  <a:rPr lang="en-US" sz="3200" dirty="0"/>
                  <a:t>If a person completes a work in n days then he will complete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200" i="1"/>
                        </m:ctrlPr>
                      </m:fPr>
                      <m:num>
                        <m:r>
                          <a:rPr lang="en-US" sz="3200" i="1"/>
                          <m:t>1</m:t>
                        </m:r>
                      </m:num>
                      <m:den>
                        <m:r>
                          <a:rPr lang="en-US" sz="3200" i="1"/>
                          <m:t>𝑛</m:t>
                        </m:r>
                      </m:den>
                    </m:f>
                  </m:oMath>
                </a14:m>
                <a:r>
                  <a:rPr lang="en-US" sz="3200" dirty="0"/>
                  <a:t> </a:t>
                </a:r>
                <a:r>
                  <a:rPr lang="en-US" sz="3200" dirty="0" err="1"/>
                  <a:t>th</a:t>
                </a:r>
                <a:r>
                  <a:rPr lang="en-US" sz="3200" dirty="0"/>
                  <a:t> part in one day.</a:t>
                </a:r>
                <a:endParaRPr lang="en-IN" sz="3200" dirty="0"/>
              </a:p>
              <a:p>
                <a:r>
                  <a:rPr lang="en-US" sz="3200" dirty="0"/>
                  <a:t>Ex- Rama  will do a piece of work in 15 days. What part of work will he do in 3 days.</a:t>
                </a:r>
                <a:endParaRPr lang="en-IN" sz="3200" dirty="0"/>
              </a:p>
              <a:p>
                <a:r>
                  <a:rPr lang="en-US" sz="3200" dirty="0" err="1"/>
                  <a:t>Ans</a:t>
                </a:r>
                <a:r>
                  <a:rPr lang="en-US" sz="3200" dirty="0"/>
                  <a:t>- Rama  will do a piece of work in 15 days. Hence in one day Rama can do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200" i="1"/>
                        </m:ctrlPr>
                      </m:fPr>
                      <m:num>
                        <m:r>
                          <a:rPr lang="en-US" sz="3200" i="1"/>
                          <m:t>1</m:t>
                        </m:r>
                      </m:num>
                      <m:den>
                        <m:r>
                          <a:rPr lang="en-US" sz="3200" i="1"/>
                          <m:t>15</m:t>
                        </m:r>
                      </m:den>
                    </m:f>
                  </m:oMath>
                </a14:m>
                <a:r>
                  <a:rPr lang="en-US" sz="3200" dirty="0" err="1"/>
                  <a:t>th</a:t>
                </a:r>
                <a:r>
                  <a:rPr lang="en-US" sz="3200" dirty="0"/>
                  <a:t> of the work.</a:t>
                </a:r>
                <a:endParaRPr lang="en-IN" sz="3200" dirty="0"/>
              </a:p>
              <a:p>
                <a:r>
                  <a:rPr lang="en-US" sz="3200" dirty="0"/>
                  <a:t>In 3 days,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200" i="1"/>
                        </m:ctrlPr>
                      </m:fPr>
                      <m:num>
                        <m:r>
                          <a:rPr lang="en-US" sz="3200" i="1"/>
                          <m:t>3</m:t>
                        </m:r>
                      </m:num>
                      <m:den>
                        <m:r>
                          <a:rPr lang="en-US" sz="3200" i="1"/>
                          <m:t>15</m:t>
                        </m:r>
                      </m:den>
                    </m:f>
                  </m:oMath>
                </a14:m>
                <a:r>
                  <a:rPr lang="en-US" sz="32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200" i="1"/>
                        </m:ctrlPr>
                      </m:fPr>
                      <m:num>
                        <m:r>
                          <a:rPr lang="en-US" sz="3200" i="1"/>
                          <m:t>1</m:t>
                        </m:r>
                      </m:num>
                      <m:den>
                        <m:r>
                          <a:rPr lang="en-US" sz="3200" i="1"/>
                          <m:t>5</m:t>
                        </m:r>
                      </m:den>
                    </m:f>
                  </m:oMath>
                </a14:m>
                <a:r>
                  <a:rPr lang="en-US" sz="3200" dirty="0" err="1"/>
                  <a:t>th</a:t>
                </a:r>
                <a:r>
                  <a:rPr lang="en-US" sz="3200" dirty="0"/>
                  <a:t> of the work will be done.</a:t>
                </a:r>
                <a:endParaRPr lang="en-IN" sz="3200" dirty="0"/>
              </a:p>
              <a:p>
                <a:pPr marL="0" indent="0">
                  <a:buNone/>
                </a:pPr>
                <a:endParaRPr lang="en-IN" sz="3200" dirty="0" smtClean="0"/>
              </a:p>
              <a:p>
                <a:endParaRPr lang="en-IN" sz="3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8472" y="1121537"/>
                <a:ext cx="10515600" cy="4351338"/>
              </a:xfrm>
              <a:blipFill rotWithShape="0">
                <a:blip r:embed="rId2"/>
                <a:stretch>
                  <a:fillRect l="-1333" t="-2941" r="-986" b="-2072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462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Example of Time and work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If A and B can do a piece of work in x and y days respectively, while working alone, they will together take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/>
                        </m:ctrlPr>
                      </m:fPr>
                      <m:num>
                        <m:r>
                          <a:rPr lang="en-US" i="1"/>
                          <m:t>𝑥𝑦</m:t>
                        </m:r>
                      </m:num>
                      <m:den>
                        <m:r>
                          <a:rPr lang="en-US" i="1"/>
                          <m:t>𝑥</m:t>
                        </m:r>
                        <m:r>
                          <a:rPr lang="en-US" i="1"/>
                          <m:t>+</m:t>
                        </m:r>
                        <m:r>
                          <a:rPr lang="en-US" i="1"/>
                          <m:t>𝑦</m:t>
                        </m:r>
                      </m:den>
                    </m:f>
                  </m:oMath>
                </a14:m>
                <a:r>
                  <a:rPr lang="en-US" dirty="0"/>
                  <a:t> days to complete the work.</a:t>
                </a:r>
                <a:endParaRPr lang="en-IN" dirty="0"/>
              </a:p>
              <a:p>
                <a:r>
                  <a:rPr lang="en-US" dirty="0"/>
                  <a:t>If A, B  and C can do a piece of work in x, y  and z days respectively, while working alone, they will together take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/>
                        </m:ctrlPr>
                      </m:fPr>
                      <m:num>
                        <m:r>
                          <a:rPr lang="en-US" i="1"/>
                          <m:t>𝑥𝑦𝑧</m:t>
                        </m:r>
                      </m:num>
                      <m:den>
                        <m:r>
                          <a:rPr lang="en-US" i="1"/>
                          <m:t>𝑥</m:t>
                        </m:r>
                        <m:r>
                          <a:rPr lang="en-US" i="1"/>
                          <m:t>+</m:t>
                        </m:r>
                        <m:r>
                          <a:rPr lang="en-US" i="1"/>
                          <m:t>𝑦</m:t>
                        </m:r>
                        <m:r>
                          <a:rPr lang="en-US" i="1"/>
                          <m:t>+</m:t>
                        </m:r>
                        <m:r>
                          <a:rPr lang="en-US" i="1"/>
                          <m:t>𝑧</m:t>
                        </m:r>
                      </m:den>
                    </m:f>
                  </m:oMath>
                </a14:m>
                <a:r>
                  <a:rPr lang="en-US" dirty="0"/>
                  <a:t> days to complete the work.</a:t>
                </a:r>
                <a:endParaRPr lang="en-IN" dirty="0"/>
              </a:p>
              <a:p>
                <a:r>
                  <a:rPr lang="en-US" dirty="0"/>
                  <a:t>If A can finish a job in x days and B in y days and A, B and C together in s days then,</a:t>
                </a:r>
                <a:endParaRPr lang="en-IN" dirty="0"/>
              </a:p>
              <a:p>
                <a:r>
                  <a:rPr lang="en-US" dirty="0"/>
                  <a:t>C can finish the work alone in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/>
                        </m:ctrlPr>
                      </m:fPr>
                      <m:num>
                        <m:r>
                          <a:rPr lang="en-US" i="1"/>
                          <m:t>𝑠𝑥𝑦</m:t>
                        </m:r>
                      </m:num>
                      <m:den>
                        <m:r>
                          <a:rPr lang="en-US" i="1"/>
                          <m:t>𝑥𝑦</m:t>
                        </m:r>
                        <m:r>
                          <a:rPr lang="en-US" i="1"/>
                          <m:t>−</m:t>
                        </m:r>
                        <m:r>
                          <a:rPr lang="en-US" i="1"/>
                          <m:t>𝑠𝑧</m:t>
                        </m:r>
                        <m:r>
                          <a:rPr lang="en-US" i="1"/>
                          <m:t>−</m:t>
                        </m:r>
                        <m:r>
                          <a:rPr lang="en-US" i="1"/>
                          <m:t>𝑠𝑥</m:t>
                        </m:r>
                      </m:den>
                    </m:f>
                  </m:oMath>
                </a14:m>
                <a:endParaRPr lang="en-IN" dirty="0"/>
              </a:p>
              <a:p>
                <a:r>
                  <a:rPr lang="en-US" dirty="0"/>
                  <a:t>B + C can finish in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/>
                        </m:ctrlPr>
                      </m:fPr>
                      <m:num>
                        <m:r>
                          <a:rPr lang="en-US" i="1"/>
                          <m:t>𝑥𝑠</m:t>
                        </m:r>
                      </m:num>
                      <m:den>
                        <m:r>
                          <a:rPr lang="en-US" i="1"/>
                          <m:t>𝑥</m:t>
                        </m:r>
                        <m:r>
                          <a:rPr lang="en-US" i="1"/>
                          <m:t>−</m:t>
                        </m:r>
                        <m:r>
                          <a:rPr lang="en-US" i="1"/>
                          <m:t>𝑠</m:t>
                        </m:r>
                      </m:den>
                    </m:f>
                  </m:oMath>
                </a14:m>
                <a:r>
                  <a:rPr lang="en-US" dirty="0"/>
                  <a:t>, A + C  can finish in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/>
                        </m:ctrlPr>
                      </m:fPr>
                      <m:num>
                        <m:r>
                          <a:rPr lang="en-US" i="1"/>
                          <m:t>𝑠𝑦</m:t>
                        </m:r>
                      </m:num>
                      <m:den>
                        <m:r>
                          <a:rPr lang="en-US" i="1"/>
                          <m:t>𝑦</m:t>
                        </m:r>
                        <m:r>
                          <a:rPr lang="en-US" i="1"/>
                          <m:t>−</m:t>
                        </m:r>
                        <m:r>
                          <a:rPr lang="en-US" i="1"/>
                          <m:t>𝑠</m:t>
                        </m:r>
                      </m:den>
                    </m:f>
                  </m:oMath>
                </a14:m>
                <a:r>
                  <a:rPr lang="en-US" dirty="0"/>
                  <a:t> days</a:t>
                </a:r>
                <a:endParaRPr lang="en-IN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3081" r="-23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221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65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  Learn and Excel Pvt Ltd</vt:lpstr>
      <vt:lpstr>Time and work,</vt:lpstr>
      <vt:lpstr>Example of Time and work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SYFT</dc:title>
  <dc:creator>Windows User</dc:creator>
  <cp:lastModifiedBy>Windows User</cp:lastModifiedBy>
  <cp:revision>36</cp:revision>
  <dcterms:created xsi:type="dcterms:W3CDTF">2018-03-19T04:38:16Z</dcterms:created>
  <dcterms:modified xsi:type="dcterms:W3CDTF">2018-03-19T13:51:10Z</dcterms:modified>
</cp:coreProperties>
</file>