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SYNONYMS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99512" y="2387485"/>
            <a:ext cx="1121749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N" b="1" dirty="0"/>
              <a:t>Constraint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1) pertinent</a:t>
            </a:r>
            <a:br>
              <a:rPr lang="en-IN" dirty="0"/>
            </a:br>
            <a:r>
              <a:rPr lang="en-IN" dirty="0"/>
              <a:t>2) obedient</a:t>
            </a:r>
            <a:br>
              <a:rPr lang="en-IN" dirty="0"/>
            </a:br>
            <a:r>
              <a:rPr lang="en-IN" dirty="0"/>
              <a:t>3) restriction</a:t>
            </a:r>
            <a:br>
              <a:rPr lang="en-IN" dirty="0"/>
            </a:br>
            <a:r>
              <a:rPr lang="en-IN" dirty="0"/>
              <a:t>4) durable</a:t>
            </a:r>
            <a:endParaRPr lang="en-US" dirty="0"/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Answer </a:t>
            </a:r>
            <a:r>
              <a:rPr lang="en-IN" b="1" dirty="0"/>
              <a:t>&amp; Explanation</a:t>
            </a:r>
            <a:endParaRPr lang="en-US" dirty="0"/>
          </a:p>
          <a:p>
            <a:r>
              <a:rPr lang="en-IN" dirty="0"/>
              <a:t>Answer : </a:t>
            </a:r>
            <a:r>
              <a:rPr lang="en-IN" b="1" dirty="0" smtClean="0"/>
              <a:t>3</a:t>
            </a:r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Explanation</a:t>
            </a:r>
            <a:r>
              <a:rPr lang="en-IN" dirty="0"/>
              <a:t>: Constraint – a limitation or restriction</a:t>
            </a:r>
            <a:r>
              <a:rPr lang="en-IN" dirty="0" smtClean="0"/>
              <a:t>.</a:t>
            </a:r>
          </a:p>
          <a:p>
            <a:r>
              <a:rPr lang="en-IN" dirty="0" smtClean="0"/>
              <a:t>For ex: time constraints make it impossible to do everything.</a:t>
            </a:r>
          </a:p>
          <a:p>
            <a:r>
              <a:rPr lang="en-IN" dirty="0" smtClean="0"/>
              <a:t>Restriction: </a:t>
            </a:r>
            <a:r>
              <a:rPr lang="en-IN" dirty="0"/>
              <a:t> </a:t>
            </a:r>
            <a:r>
              <a:rPr lang="en-IN" dirty="0" smtClean="0"/>
              <a:t>a limiting condition manner</a:t>
            </a:r>
          </a:p>
          <a:p>
            <a:r>
              <a:rPr lang="en-IN" dirty="0" smtClean="0"/>
              <a:t>For ex: planning restrictions on commercial development</a:t>
            </a:r>
          </a:p>
          <a:p>
            <a:endParaRPr lang="e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18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" y="1609344"/>
            <a:ext cx="11119104" cy="51663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IN" b="1" dirty="0" smtClean="0"/>
          </a:p>
          <a:p>
            <a:pPr marL="0" indent="0">
              <a:buNone/>
            </a:pPr>
            <a:r>
              <a:rPr lang="en-IN" b="1" dirty="0" smtClean="0"/>
              <a:t>stagnant</a:t>
            </a:r>
          </a:p>
          <a:p>
            <a:pPr marL="0" indent="0">
              <a:buNone/>
            </a:pPr>
            <a:r>
              <a:rPr lang="en-IN" dirty="0" smtClean="0"/>
              <a:t>1.Immobile</a:t>
            </a:r>
          </a:p>
          <a:p>
            <a:pPr marL="0" indent="0">
              <a:buNone/>
            </a:pPr>
            <a:r>
              <a:rPr lang="en-IN" dirty="0" smtClean="0"/>
              <a:t>2.Flattering</a:t>
            </a:r>
          </a:p>
          <a:p>
            <a:pPr marL="0" indent="0">
              <a:buNone/>
            </a:pPr>
            <a:r>
              <a:rPr lang="en-IN" dirty="0" smtClean="0"/>
              <a:t>3.Adequate</a:t>
            </a:r>
          </a:p>
          <a:p>
            <a:pPr marL="0" indent="0">
              <a:buNone/>
            </a:pPr>
            <a:r>
              <a:rPr lang="en-IN" dirty="0" smtClean="0"/>
              <a:t>4.Irresistible</a:t>
            </a:r>
          </a:p>
          <a:p>
            <a:pPr marL="0" indent="0">
              <a:buNone/>
            </a:pPr>
            <a:r>
              <a:rPr lang="en-IN" b="1" dirty="0" smtClean="0"/>
              <a:t>Answer &amp; explanation</a:t>
            </a:r>
          </a:p>
          <a:p>
            <a:pPr marL="0" indent="0">
              <a:buNone/>
            </a:pPr>
            <a:r>
              <a:rPr lang="en-IN" b="1" dirty="0" err="1" smtClean="0"/>
              <a:t>Ans</a:t>
            </a:r>
            <a:r>
              <a:rPr lang="en-IN" b="1" dirty="0" smtClean="0"/>
              <a:t>:</a:t>
            </a:r>
            <a:r>
              <a:rPr lang="en-IN" dirty="0" smtClean="0"/>
              <a:t> 1</a:t>
            </a:r>
          </a:p>
          <a:p>
            <a:pPr marL="0" indent="0">
              <a:buNone/>
            </a:pPr>
            <a:r>
              <a:rPr lang="en-IN" b="1" dirty="0" smtClean="0"/>
              <a:t>Explanation: stagnant- </a:t>
            </a:r>
            <a:r>
              <a:rPr lang="en-IN" dirty="0" smtClean="0"/>
              <a:t>having no current or flow and often having an unpleasant smell</a:t>
            </a:r>
          </a:p>
          <a:p>
            <a:pPr marL="0" indent="0">
              <a:buNone/>
            </a:pPr>
            <a:r>
              <a:rPr lang="en-IN" dirty="0" smtClean="0"/>
              <a:t>For ex: a stagnant pond</a:t>
            </a:r>
          </a:p>
          <a:p>
            <a:pPr marL="0" indent="0">
              <a:buNone/>
            </a:pPr>
            <a:r>
              <a:rPr lang="en-IN" dirty="0" smtClean="0"/>
              <a:t>Immobile: motionless</a:t>
            </a:r>
          </a:p>
          <a:p>
            <a:pPr marL="0" indent="0">
              <a:buNone/>
            </a:pPr>
            <a:r>
              <a:rPr lang="en-IN" dirty="0" smtClean="0"/>
              <a:t>For ex: She sat immobile for a long time .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2075" y="713232"/>
            <a:ext cx="8729710" cy="729656"/>
          </a:xfrm>
        </p:spPr>
        <p:txBody>
          <a:bodyPr/>
          <a:lstStyle/>
          <a:p>
            <a:r>
              <a:rPr lang="en-IN" b="1" dirty="0" smtClean="0"/>
              <a:t>SYNONYMS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25177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SYNONYMS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1440" y="1938528"/>
            <a:ext cx="1167985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N" b="1" dirty="0"/>
              <a:t>Vulnerable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1) foregoing</a:t>
            </a:r>
            <a:br>
              <a:rPr lang="en-IN" dirty="0"/>
            </a:br>
            <a:r>
              <a:rPr lang="en-IN" dirty="0"/>
              <a:t>2) relentless</a:t>
            </a:r>
            <a:br>
              <a:rPr lang="en-IN" dirty="0"/>
            </a:br>
            <a:r>
              <a:rPr lang="en-IN" dirty="0"/>
              <a:t>3) swamp</a:t>
            </a:r>
            <a:br>
              <a:rPr lang="en-IN" dirty="0"/>
            </a:br>
            <a:r>
              <a:rPr lang="en-IN" dirty="0"/>
              <a:t>4) endangered</a:t>
            </a:r>
            <a:endParaRPr lang="en-US" dirty="0"/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Answer </a:t>
            </a:r>
            <a:r>
              <a:rPr lang="en-IN" b="1" dirty="0"/>
              <a:t>&amp; Explanation</a:t>
            </a:r>
            <a:endParaRPr lang="en-US" dirty="0"/>
          </a:p>
          <a:p>
            <a:r>
              <a:rPr lang="en-IN" dirty="0"/>
              <a:t>Answer : </a:t>
            </a:r>
            <a:r>
              <a:rPr lang="en-IN" b="1" dirty="0" smtClean="0"/>
              <a:t>4</a:t>
            </a:r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Explanation</a:t>
            </a:r>
            <a:r>
              <a:rPr lang="en-IN" dirty="0"/>
              <a:t>: Vulnerable – exposed to the possibility of being attacked or harmed, either physically or emotionally</a:t>
            </a:r>
            <a:r>
              <a:rPr lang="en-IN" dirty="0" smtClean="0"/>
              <a:t>.</a:t>
            </a:r>
          </a:p>
          <a:p>
            <a:r>
              <a:rPr lang="en-IN" dirty="0" smtClean="0"/>
              <a:t>For ex: we were in a vulnerable position.</a:t>
            </a:r>
          </a:p>
          <a:p>
            <a:r>
              <a:rPr lang="en-IN" dirty="0" smtClean="0"/>
              <a:t>Endangered: in a dangerous situation</a:t>
            </a:r>
          </a:p>
          <a:p>
            <a:r>
              <a:rPr lang="en-IN" dirty="0" smtClean="0"/>
              <a:t>For ex: the situation got endangered by the arrival of antisocial people.</a:t>
            </a:r>
          </a:p>
          <a:p>
            <a:endParaRPr lang="e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4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SYNONYMS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008" y="2221992"/>
            <a:ext cx="1170728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N" b="1" dirty="0"/>
              <a:t>Staggering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1) accumulate</a:t>
            </a:r>
            <a:br>
              <a:rPr lang="en-IN" dirty="0"/>
            </a:br>
            <a:r>
              <a:rPr lang="en-IN" dirty="0"/>
              <a:t>2) thwart</a:t>
            </a:r>
            <a:br>
              <a:rPr lang="en-IN" dirty="0"/>
            </a:br>
            <a:r>
              <a:rPr lang="en-IN" dirty="0"/>
              <a:t>3) interminable</a:t>
            </a:r>
            <a:br>
              <a:rPr lang="en-IN" dirty="0"/>
            </a:br>
            <a:r>
              <a:rPr lang="en-IN" dirty="0"/>
              <a:t>4) lurch</a:t>
            </a:r>
            <a:endParaRPr lang="en-US" dirty="0"/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Answer </a:t>
            </a:r>
            <a:r>
              <a:rPr lang="en-IN" b="1" dirty="0"/>
              <a:t>&amp; Explanation</a:t>
            </a:r>
            <a:endParaRPr lang="en-US" dirty="0"/>
          </a:p>
          <a:p>
            <a:r>
              <a:rPr lang="en-IN" dirty="0"/>
              <a:t>Answer : </a:t>
            </a:r>
            <a:r>
              <a:rPr lang="en-IN" b="1" dirty="0" smtClean="0"/>
              <a:t>4</a:t>
            </a:r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Explanation</a:t>
            </a:r>
            <a:r>
              <a:rPr lang="en-IN" dirty="0"/>
              <a:t>: Staggering – walk or move unsteadily, as if about to fall</a:t>
            </a:r>
            <a:r>
              <a:rPr lang="en-IN" dirty="0" smtClean="0"/>
              <a:t>.</a:t>
            </a:r>
          </a:p>
          <a:p>
            <a:r>
              <a:rPr lang="en-IN" dirty="0" smtClean="0"/>
              <a:t>For ex: he staggered to his feet, swaying a little.</a:t>
            </a:r>
          </a:p>
          <a:p>
            <a:r>
              <a:rPr lang="en-IN" dirty="0" smtClean="0"/>
              <a:t>Lurch: walk unsteadily</a:t>
            </a:r>
          </a:p>
          <a:p>
            <a:r>
              <a:rPr lang="en-IN" dirty="0" smtClean="0"/>
              <a:t>For ex: I marked a lurch in her walking behaviour.</a:t>
            </a:r>
            <a:endParaRPr lang="e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0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SYNONYMS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1752" y="2368296"/>
            <a:ext cx="1146953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N" b="1" dirty="0"/>
              <a:t>Laggard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1) infrequent</a:t>
            </a:r>
            <a:br>
              <a:rPr lang="en-IN" dirty="0"/>
            </a:br>
            <a:r>
              <a:rPr lang="en-IN" dirty="0"/>
              <a:t>2) insurgent</a:t>
            </a:r>
            <a:br>
              <a:rPr lang="en-IN" dirty="0"/>
            </a:br>
            <a:r>
              <a:rPr lang="en-IN" dirty="0"/>
              <a:t>3) pertain</a:t>
            </a:r>
            <a:br>
              <a:rPr lang="en-IN" dirty="0"/>
            </a:br>
            <a:r>
              <a:rPr lang="en-IN" dirty="0"/>
              <a:t>4) straggler</a:t>
            </a:r>
            <a:endParaRPr lang="en-US" dirty="0"/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Answer </a:t>
            </a:r>
            <a:r>
              <a:rPr lang="en-IN" b="1" dirty="0"/>
              <a:t>&amp; Explanation</a:t>
            </a:r>
            <a:endParaRPr lang="en-US" dirty="0"/>
          </a:p>
          <a:p>
            <a:r>
              <a:rPr lang="en-IN" dirty="0"/>
              <a:t>Answer : </a:t>
            </a:r>
            <a:r>
              <a:rPr lang="en-IN" b="1" dirty="0" smtClean="0"/>
              <a:t>4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Explanation: Laggard – a person who makes slow progress and falls behind others</a:t>
            </a:r>
            <a:r>
              <a:rPr lang="en-IN" dirty="0" smtClean="0"/>
              <a:t>.</a:t>
            </a:r>
          </a:p>
          <a:p>
            <a:r>
              <a:rPr lang="en-IN" dirty="0" smtClean="0"/>
              <a:t>For ex: staff were under enormous pressure and there was no time for laggards.</a:t>
            </a:r>
          </a:p>
          <a:p>
            <a:r>
              <a:rPr lang="en-IN" dirty="0" smtClean="0"/>
              <a:t>Straggler: idler\loiterer</a:t>
            </a:r>
          </a:p>
          <a:p>
            <a:r>
              <a:rPr lang="en-IN" dirty="0" smtClean="0"/>
              <a:t>For ex: he is an straggler as far as I know.</a:t>
            </a:r>
            <a:endParaRPr lang="e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SYNONYMS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3152" y="2002536"/>
            <a:ext cx="1169813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N" b="1" dirty="0"/>
              <a:t>Surge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1) encumbrance</a:t>
            </a:r>
            <a:br>
              <a:rPr lang="en-IN" dirty="0"/>
            </a:br>
            <a:r>
              <a:rPr lang="en-IN" dirty="0"/>
              <a:t>2) stream</a:t>
            </a:r>
            <a:br>
              <a:rPr lang="en-IN" dirty="0"/>
            </a:br>
            <a:r>
              <a:rPr lang="en-IN" dirty="0"/>
              <a:t>3) straightforward</a:t>
            </a:r>
            <a:br>
              <a:rPr lang="en-IN" dirty="0"/>
            </a:br>
            <a:r>
              <a:rPr lang="en-IN" dirty="0"/>
              <a:t>4) </a:t>
            </a:r>
            <a:r>
              <a:rPr lang="en-IN" dirty="0" smtClean="0"/>
              <a:t>centre</a:t>
            </a:r>
            <a:endParaRPr lang="en-US" dirty="0"/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Answer </a:t>
            </a:r>
            <a:r>
              <a:rPr lang="en-IN" b="1" dirty="0"/>
              <a:t>&amp; Explanation</a:t>
            </a:r>
            <a:endParaRPr lang="en-US" dirty="0"/>
          </a:p>
          <a:p>
            <a:r>
              <a:rPr lang="en-IN" dirty="0"/>
              <a:t>Answer : </a:t>
            </a:r>
            <a:r>
              <a:rPr lang="en-IN" b="1" dirty="0" smtClean="0"/>
              <a:t>2</a:t>
            </a:r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Explanation</a:t>
            </a:r>
            <a:r>
              <a:rPr lang="en-IN" dirty="0"/>
              <a:t>: Surge – a sudden powerful forward or upward movement, especially by a crowd or by a natural force such as the tide</a:t>
            </a:r>
            <a:r>
              <a:rPr lang="en-IN" dirty="0" smtClean="0"/>
              <a:t>.</a:t>
            </a:r>
          </a:p>
          <a:p>
            <a:r>
              <a:rPr lang="en-IN" dirty="0" smtClean="0"/>
              <a:t>For ex: flooding caused by tidal surges.</a:t>
            </a:r>
          </a:p>
          <a:p>
            <a:r>
              <a:rPr lang="en-IN" dirty="0" smtClean="0"/>
              <a:t>Stream: a continuous flow of liquid.</a:t>
            </a:r>
          </a:p>
          <a:p>
            <a:r>
              <a:rPr lang="en-IN" dirty="0" smtClean="0"/>
              <a:t>For ex: I love being near the stream.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0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SYNONYMS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0312" y="2267712"/>
            <a:ext cx="1156097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N" b="1" dirty="0"/>
              <a:t>Ordinance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1) tenancy</a:t>
            </a:r>
            <a:br>
              <a:rPr lang="en-IN" dirty="0"/>
            </a:br>
            <a:r>
              <a:rPr lang="en-IN" dirty="0"/>
              <a:t>2) obscure</a:t>
            </a:r>
            <a:br>
              <a:rPr lang="en-IN" dirty="0"/>
            </a:br>
            <a:r>
              <a:rPr lang="en-IN" dirty="0"/>
              <a:t>3) envisage</a:t>
            </a:r>
            <a:br>
              <a:rPr lang="en-IN" dirty="0"/>
            </a:br>
            <a:r>
              <a:rPr lang="en-IN" dirty="0"/>
              <a:t>4) decree</a:t>
            </a:r>
            <a:endParaRPr lang="en-US" dirty="0"/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Answer </a:t>
            </a:r>
            <a:r>
              <a:rPr lang="en-IN" b="1" dirty="0"/>
              <a:t>&amp; Explanation</a:t>
            </a:r>
            <a:endParaRPr lang="en-US" dirty="0"/>
          </a:p>
          <a:p>
            <a:r>
              <a:rPr lang="en-IN" dirty="0"/>
              <a:t>Answer : </a:t>
            </a:r>
            <a:r>
              <a:rPr lang="en-IN" b="1" dirty="0" smtClean="0"/>
              <a:t>4</a:t>
            </a:r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Explanation</a:t>
            </a:r>
            <a:r>
              <a:rPr lang="en-IN" dirty="0"/>
              <a:t>: Ordinance – an authoritative </a:t>
            </a:r>
            <a:r>
              <a:rPr lang="en-IN" dirty="0" smtClean="0"/>
              <a:t>order.</a:t>
            </a:r>
          </a:p>
          <a:p>
            <a:r>
              <a:rPr lang="en-IN" dirty="0" smtClean="0"/>
              <a:t>For ex: a city ordinance forbids the parking of cars in this area.</a:t>
            </a:r>
          </a:p>
          <a:p>
            <a:r>
              <a:rPr lang="en-IN" dirty="0" smtClean="0"/>
              <a:t>Decree: an official order that has the force of law.</a:t>
            </a:r>
          </a:p>
          <a:p>
            <a:r>
              <a:rPr lang="en-IN" dirty="0" smtClean="0"/>
              <a:t>For ex: the court gave decree in our favour.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ANTONYM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160" y="2139696"/>
            <a:ext cx="1163413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N" b="1" dirty="0"/>
              <a:t>Intention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1) stumping</a:t>
            </a:r>
            <a:br>
              <a:rPr lang="en-IN" dirty="0"/>
            </a:br>
            <a:r>
              <a:rPr lang="en-IN" dirty="0"/>
              <a:t>2) intent</a:t>
            </a:r>
            <a:br>
              <a:rPr lang="en-IN" dirty="0"/>
            </a:br>
            <a:r>
              <a:rPr lang="en-IN" dirty="0"/>
              <a:t>3) douse</a:t>
            </a:r>
            <a:br>
              <a:rPr lang="en-IN" dirty="0"/>
            </a:br>
            <a:r>
              <a:rPr lang="en-IN" dirty="0"/>
              <a:t>4) denounce</a:t>
            </a:r>
            <a:endParaRPr lang="en-US" dirty="0"/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Answer </a:t>
            </a:r>
            <a:r>
              <a:rPr lang="en-IN" b="1" dirty="0"/>
              <a:t>&amp; Explanation</a:t>
            </a:r>
            <a:endParaRPr lang="en-US" dirty="0"/>
          </a:p>
          <a:p>
            <a:r>
              <a:rPr lang="en-IN" dirty="0"/>
              <a:t>Answer : </a:t>
            </a:r>
            <a:r>
              <a:rPr lang="en-IN" b="1" dirty="0" smtClean="0"/>
              <a:t>2</a:t>
            </a:r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Explanation</a:t>
            </a:r>
            <a:r>
              <a:rPr lang="en-IN" dirty="0"/>
              <a:t>: Intention – a thing intended; an aim or plan</a:t>
            </a:r>
            <a:r>
              <a:rPr lang="en-IN" dirty="0" smtClean="0"/>
              <a:t>.</a:t>
            </a:r>
          </a:p>
          <a:p>
            <a:r>
              <a:rPr lang="en-IN" dirty="0" smtClean="0"/>
              <a:t>For ex: she was full of good intentions.</a:t>
            </a:r>
          </a:p>
          <a:p>
            <a:r>
              <a:rPr lang="en-IN" dirty="0" smtClean="0"/>
              <a:t>Intent: purpose</a:t>
            </a:r>
          </a:p>
          <a:p>
            <a:r>
              <a:rPr lang="en-IN" dirty="0" smtClean="0"/>
              <a:t>For ex: with passing of time she realised his intent.</a:t>
            </a:r>
            <a:endParaRPr lang="e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5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SYNONYMS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2608" y="2194560"/>
            <a:ext cx="1147868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N" b="1" dirty="0"/>
              <a:t>Abrupt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1) </a:t>
            </a:r>
            <a:r>
              <a:rPr lang="en-IN" dirty="0" smtClean="0"/>
              <a:t>hard-headed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2) variegated</a:t>
            </a:r>
            <a:br>
              <a:rPr lang="en-IN" dirty="0"/>
            </a:br>
            <a:r>
              <a:rPr lang="en-IN" dirty="0"/>
              <a:t>3) instantaneous</a:t>
            </a:r>
            <a:br>
              <a:rPr lang="en-IN" dirty="0"/>
            </a:br>
            <a:r>
              <a:rPr lang="en-IN" dirty="0"/>
              <a:t>4) devalue</a:t>
            </a:r>
            <a:endParaRPr lang="en-US" dirty="0"/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Answer </a:t>
            </a:r>
            <a:r>
              <a:rPr lang="en-IN" b="1" dirty="0"/>
              <a:t>&amp; Explanation</a:t>
            </a:r>
            <a:endParaRPr lang="en-US" dirty="0"/>
          </a:p>
          <a:p>
            <a:r>
              <a:rPr lang="en-IN" dirty="0"/>
              <a:t>Answer : </a:t>
            </a:r>
            <a:r>
              <a:rPr lang="en-IN" b="1" dirty="0" smtClean="0"/>
              <a:t>3</a:t>
            </a:r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Explanation</a:t>
            </a:r>
            <a:r>
              <a:rPr lang="en-IN" dirty="0"/>
              <a:t>: Abrupt – sudden and unexpected</a:t>
            </a:r>
            <a:r>
              <a:rPr lang="en-IN" dirty="0" smtClean="0"/>
              <a:t>.</a:t>
            </a:r>
          </a:p>
          <a:p>
            <a:r>
              <a:rPr lang="en-IN" dirty="0" smtClean="0"/>
              <a:t>For ex: I was surprised by the abrupt change of subject.</a:t>
            </a:r>
          </a:p>
          <a:p>
            <a:r>
              <a:rPr lang="en-IN" dirty="0" smtClean="0"/>
              <a:t>Instantaneous: something done instantly</a:t>
            </a:r>
          </a:p>
          <a:p>
            <a:r>
              <a:rPr lang="en-IN" dirty="0" smtClean="0"/>
              <a:t>For ex: modern methods of instantaneous communication.</a:t>
            </a:r>
            <a:endParaRPr lang="e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30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SYNONYMS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4592" y="2258568"/>
            <a:ext cx="1160669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N" b="1" dirty="0"/>
              <a:t>Auctioning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1) prerequisite</a:t>
            </a:r>
            <a:br>
              <a:rPr lang="en-IN" dirty="0"/>
            </a:br>
            <a:r>
              <a:rPr lang="en-IN" dirty="0"/>
              <a:t>2) belittle</a:t>
            </a:r>
            <a:br>
              <a:rPr lang="en-IN" dirty="0"/>
            </a:br>
            <a:r>
              <a:rPr lang="en-IN" dirty="0"/>
              <a:t>3) bargain</a:t>
            </a:r>
            <a:br>
              <a:rPr lang="en-IN" dirty="0"/>
            </a:br>
            <a:r>
              <a:rPr lang="en-IN" dirty="0"/>
              <a:t>4) counterfeit</a:t>
            </a:r>
            <a:endParaRPr lang="en-US" dirty="0"/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Answer </a:t>
            </a:r>
            <a:r>
              <a:rPr lang="en-IN" b="1" dirty="0"/>
              <a:t>&amp; Explanation</a:t>
            </a:r>
            <a:endParaRPr lang="en-US" dirty="0"/>
          </a:p>
          <a:p>
            <a:r>
              <a:rPr lang="en-IN" dirty="0"/>
              <a:t>Answer : </a:t>
            </a:r>
            <a:r>
              <a:rPr lang="en-IN" b="1" dirty="0" smtClean="0"/>
              <a:t>3</a:t>
            </a:r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Explanation</a:t>
            </a:r>
            <a:r>
              <a:rPr lang="en-IN" dirty="0"/>
              <a:t>: Auctioning – sell or offer for sale at an </a:t>
            </a:r>
            <a:r>
              <a:rPr lang="en-IN" dirty="0" smtClean="0"/>
              <a:t>auction</a:t>
            </a:r>
          </a:p>
          <a:p>
            <a:r>
              <a:rPr lang="en-IN" dirty="0" smtClean="0"/>
              <a:t>For ex: the painting was auctioned at the exhibition.</a:t>
            </a:r>
          </a:p>
          <a:p>
            <a:r>
              <a:rPr lang="en-IN" dirty="0" smtClean="0"/>
              <a:t>Bargain: a thing bought or offered for sale at a little low price</a:t>
            </a:r>
          </a:p>
          <a:p>
            <a:r>
              <a:rPr lang="en-IN" dirty="0" smtClean="0"/>
              <a:t>For ex: the table was a real bargain.</a:t>
            </a:r>
            <a:endParaRPr lang="en-IN" dirty="0" smtClean="0"/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87586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71</TotalTime>
  <Words>65</Words>
  <Application>Microsoft Office PowerPoint</Application>
  <PresentationFormat>Widescreen</PresentationFormat>
  <Paragraphs>104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SYNONYMS</vt:lpstr>
      <vt:lpstr>SYNONYMS</vt:lpstr>
      <vt:lpstr>SYNONYMS</vt:lpstr>
      <vt:lpstr>SYNONYMS</vt:lpstr>
      <vt:lpstr>SYNONYMS</vt:lpstr>
      <vt:lpstr>SYNONYMS</vt:lpstr>
      <vt:lpstr>ANTONYM</vt:lpstr>
      <vt:lpstr>SYNONYMS</vt:lpstr>
      <vt:lpstr>SYNONYMS</vt:lpstr>
      <vt:lpstr>SYNONYMS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ANTONYM</dc:title>
  <dc:creator>Lenovo</dc:creator>
  <cp:lastModifiedBy>Windows User</cp:lastModifiedBy>
  <cp:revision>9</cp:revision>
  <dcterms:created xsi:type="dcterms:W3CDTF">2018-04-07T10:23:28Z</dcterms:created>
  <dcterms:modified xsi:type="dcterms:W3CDTF">2018-04-08T11:11:07Z</dcterms:modified>
</cp:coreProperties>
</file>