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3" r:id="rId7"/>
    <p:sldId id="262" r:id="rId8"/>
    <p:sldId id="26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0" d="100"/>
          <a:sy n="70" d="100"/>
        </p:scale>
        <p:origin x="53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6971E9A2-D425-4D44-98A2-BBEB180CBBDF}" type="datetimeFigureOut">
              <a:rPr lang="en-IN" smtClean="0"/>
              <a:t>19-03-2018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DE9365-6803-4DF7-87D2-1CA8021DAA6C}" type="slidenum">
              <a:rPr lang="en-IN" smtClean="0"/>
              <a:t>‹#›</a:t>
            </a:fld>
            <a:endParaRPr lang="en-IN"/>
          </a:p>
        </p:txBody>
      </p:sp>
    </p:spTree>
    <p:extLst>
      <p:ext uri="{BB962C8B-B14F-4D97-AF65-F5344CB8AC3E}">
        <p14:creationId xmlns:p14="http://schemas.microsoft.com/office/powerpoint/2010/main" val="2762072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971E9A2-D425-4D44-98A2-BBEB180CBBDF}" type="datetimeFigureOut">
              <a:rPr lang="en-IN" smtClean="0"/>
              <a:t>19-03-2018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DE9365-6803-4DF7-87D2-1CA8021DAA6C}" type="slidenum">
              <a:rPr lang="en-IN" smtClean="0"/>
              <a:t>‹#›</a:t>
            </a:fld>
            <a:endParaRPr lang="en-IN"/>
          </a:p>
        </p:txBody>
      </p:sp>
    </p:spTree>
    <p:extLst>
      <p:ext uri="{BB962C8B-B14F-4D97-AF65-F5344CB8AC3E}">
        <p14:creationId xmlns:p14="http://schemas.microsoft.com/office/powerpoint/2010/main" val="3699737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971E9A2-D425-4D44-98A2-BBEB180CBBDF}" type="datetimeFigureOut">
              <a:rPr lang="en-IN" smtClean="0"/>
              <a:t>19-03-2018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DE9365-6803-4DF7-87D2-1CA8021DAA6C}" type="slidenum">
              <a:rPr lang="en-IN" smtClean="0"/>
              <a:t>‹#›</a:t>
            </a:fld>
            <a:endParaRPr lang="en-IN"/>
          </a:p>
        </p:txBody>
      </p:sp>
    </p:spTree>
    <p:extLst>
      <p:ext uri="{BB962C8B-B14F-4D97-AF65-F5344CB8AC3E}">
        <p14:creationId xmlns:p14="http://schemas.microsoft.com/office/powerpoint/2010/main" val="904961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971E9A2-D425-4D44-98A2-BBEB180CBBDF}" type="datetimeFigureOut">
              <a:rPr lang="en-IN" smtClean="0"/>
              <a:t>19-03-2018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DE9365-6803-4DF7-87D2-1CA8021DAA6C}" type="slidenum">
              <a:rPr lang="en-IN" smtClean="0"/>
              <a:t>‹#›</a:t>
            </a:fld>
            <a:endParaRPr lang="en-IN"/>
          </a:p>
        </p:txBody>
      </p:sp>
    </p:spTree>
    <p:extLst>
      <p:ext uri="{BB962C8B-B14F-4D97-AF65-F5344CB8AC3E}">
        <p14:creationId xmlns:p14="http://schemas.microsoft.com/office/powerpoint/2010/main" val="670790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71E9A2-D425-4D44-98A2-BBEB180CBBDF}" type="datetimeFigureOut">
              <a:rPr lang="en-IN" smtClean="0"/>
              <a:t>19-03-2018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DE9365-6803-4DF7-87D2-1CA8021DAA6C}" type="slidenum">
              <a:rPr lang="en-IN" smtClean="0"/>
              <a:t>‹#›</a:t>
            </a:fld>
            <a:endParaRPr lang="en-IN"/>
          </a:p>
        </p:txBody>
      </p:sp>
    </p:spTree>
    <p:extLst>
      <p:ext uri="{BB962C8B-B14F-4D97-AF65-F5344CB8AC3E}">
        <p14:creationId xmlns:p14="http://schemas.microsoft.com/office/powerpoint/2010/main" val="4145626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6971E9A2-D425-4D44-98A2-BBEB180CBBDF}" type="datetimeFigureOut">
              <a:rPr lang="en-IN" smtClean="0"/>
              <a:t>19-03-2018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EDE9365-6803-4DF7-87D2-1CA8021DAA6C}" type="slidenum">
              <a:rPr lang="en-IN" smtClean="0"/>
              <a:t>‹#›</a:t>
            </a:fld>
            <a:endParaRPr lang="en-IN"/>
          </a:p>
        </p:txBody>
      </p:sp>
    </p:spTree>
    <p:extLst>
      <p:ext uri="{BB962C8B-B14F-4D97-AF65-F5344CB8AC3E}">
        <p14:creationId xmlns:p14="http://schemas.microsoft.com/office/powerpoint/2010/main" val="2423670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6971E9A2-D425-4D44-98A2-BBEB180CBBDF}" type="datetimeFigureOut">
              <a:rPr lang="en-IN" smtClean="0"/>
              <a:t>19-03-2018</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EDE9365-6803-4DF7-87D2-1CA8021DAA6C}" type="slidenum">
              <a:rPr lang="en-IN" smtClean="0"/>
              <a:t>‹#›</a:t>
            </a:fld>
            <a:endParaRPr lang="en-IN"/>
          </a:p>
        </p:txBody>
      </p:sp>
    </p:spTree>
    <p:extLst>
      <p:ext uri="{BB962C8B-B14F-4D97-AF65-F5344CB8AC3E}">
        <p14:creationId xmlns:p14="http://schemas.microsoft.com/office/powerpoint/2010/main" val="1098166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6971E9A2-D425-4D44-98A2-BBEB180CBBDF}" type="datetimeFigureOut">
              <a:rPr lang="en-IN" smtClean="0"/>
              <a:t>19-03-2018</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EDE9365-6803-4DF7-87D2-1CA8021DAA6C}" type="slidenum">
              <a:rPr lang="en-IN" smtClean="0"/>
              <a:t>‹#›</a:t>
            </a:fld>
            <a:endParaRPr lang="en-IN"/>
          </a:p>
        </p:txBody>
      </p:sp>
    </p:spTree>
    <p:extLst>
      <p:ext uri="{BB962C8B-B14F-4D97-AF65-F5344CB8AC3E}">
        <p14:creationId xmlns:p14="http://schemas.microsoft.com/office/powerpoint/2010/main" val="4034016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71E9A2-D425-4D44-98A2-BBEB180CBBDF}" type="datetimeFigureOut">
              <a:rPr lang="en-IN" smtClean="0"/>
              <a:t>19-03-2018</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EDE9365-6803-4DF7-87D2-1CA8021DAA6C}" type="slidenum">
              <a:rPr lang="en-IN" smtClean="0"/>
              <a:t>‹#›</a:t>
            </a:fld>
            <a:endParaRPr lang="en-IN"/>
          </a:p>
        </p:txBody>
      </p:sp>
    </p:spTree>
    <p:extLst>
      <p:ext uri="{BB962C8B-B14F-4D97-AF65-F5344CB8AC3E}">
        <p14:creationId xmlns:p14="http://schemas.microsoft.com/office/powerpoint/2010/main" val="2463725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71E9A2-D425-4D44-98A2-BBEB180CBBDF}" type="datetimeFigureOut">
              <a:rPr lang="en-IN" smtClean="0"/>
              <a:t>19-03-2018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EDE9365-6803-4DF7-87D2-1CA8021DAA6C}" type="slidenum">
              <a:rPr lang="en-IN" smtClean="0"/>
              <a:t>‹#›</a:t>
            </a:fld>
            <a:endParaRPr lang="en-IN"/>
          </a:p>
        </p:txBody>
      </p:sp>
    </p:spTree>
    <p:extLst>
      <p:ext uri="{BB962C8B-B14F-4D97-AF65-F5344CB8AC3E}">
        <p14:creationId xmlns:p14="http://schemas.microsoft.com/office/powerpoint/2010/main" val="4235662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71E9A2-D425-4D44-98A2-BBEB180CBBDF}" type="datetimeFigureOut">
              <a:rPr lang="en-IN" smtClean="0"/>
              <a:t>19-03-2018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EDE9365-6803-4DF7-87D2-1CA8021DAA6C}" type="slidenum">
              <a:rPr lang="en-IN" smtClean="0"/>
              <a:t>‹#›</a:t>
            </a:fld>
            <a:endParaRPr lang="en-IN"/>
          </a:p>
        </p:txBody>
      </p:sp>
    </p:spTree>
    <p:extLst>
      <p:ext uri="{BB962C8B-B14F-4D97-AF65-F5344CB8AC3E}">
        <p14:creationId xmlns:p14="http://schemas.microsoft.com/office/powerpoint/2010/main" val="1588743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71E9A2-D425-4D44-98A2-BBEB180CBBDF}" type="datetimeFigureOut">
              <a:rPr lang="en-IN" smtClean="0"/>
              <a:t>19-03-2018</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DE9365-6803-4DF7-87D2-1CA8021DAA6C}" type="slidenum">
              <a:rPr lang="en-IN" smtClean="0"/>
              <a:t>‹#›</a:t>
            </a:fld>
            <a:endParaRPr lang="en-IN"/>
          </a:p>
        </p:txBody>
      </p:sp>
    </p:spTree>
    <p:extLst>
      <p:ext uri="{BB962C8B-B14F-4D97-AF65-F5344CB8AC3E}">
        <p14:creationId xmlns:p14="http://schemas.microsoft.com/office/powerpoint/2010/main" val="42318298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0318" y="3703319"/>
            <a:ext cx="9415272" cy="1773935"/>
          </a:xfrm>
        </p:spPr>
        <p:txBody>
          <a:bodyPr>
            <a:normAutofit fontScale="90000"/>
          </a:bodyPr>
          <a:lstStyle/>
          <a:p>
            <a:r>
              <a:rPr lang="en-IN" dirty="0" smtClean="0"/>
              <a:t/>
            </a:r>
            <a:br>
              <a:rPr lang="en-IN" dirty="0" smtClean="0"/>
            </a:br>
            <a:r>
              <a:rPr lang="en-IN" dirty="0" smtClean="0"/>
              <a:t/>
            </a:r>
            <a:br>
              <a:rPr lang="en-IN" dirty="0" smtClean="0"/>
            </a:br>
            <a:r>
              <a:rPr lang="en-IN" dirty="0" smtClean="0"/>
              <a:t>Learn and Excel Pvt Ltd</a:t>
            </a:r>
            <a:endParaRPr lang="en-IN" dirty="0"/>
          </a:p>
        </p:txBody>
      </p:sp>
      <p:sp>
        <p:nvSpPr>
          <p:cNvPr id="3" name="Subtitle 2"/>
          <p:cNvSpPr>
            <a:spLocks noGrp="1"/>
          </p:cNvSpPr>
          <p:nvPr>
            <p:ph type="subTitle" idx="1"/>
          </p:nvPr>
        </p:nvSpPr>
        <p:spPr>
          <a:xfrm>
            <a:off x="1606296" y="4590287"/>
            <a:ext cx="9229344" cy="2698178"/>
          </a:xfrm>
        </p:spPr>
        <p:txBody>
          <a:bodyPr>
            <a:normAutofit/>
          </a:bodyPr>
          <a:lstStyle/>
          <a:p>
            <a:endParaRPr lang="en-IN" sz="4800" dirty="0" smtClean="0"/>
          </a:p>
          <a:p>
            <a:endParaRPr lang="en-IN" sz="4800" dirty="0" smtClean="0"/>
          </a:p>
          <a:p>
            <a:r>
              <a:rPr lang="en-IN" sz="4800" dirty="0" smtClean="0"/>
              <a:t>Presentation</a:t>
            </a:r>
            <a:endParaRPr lang="en-IN" sz="4800" dirty="0"/>
          </a:p>
        </p:txBody>
      </p:sp>
      <p:pic>
        <p:nvPicPr>
          <p:cNvPr id="1026" name="Picture 2" descr="C:\Users\Home\AppData\Local\Temp\SNAGHTML119aa7.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872" y="0"/>
            <a:ext cx="11653652" cy="42320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45411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Why SYFT is started(Mission statement)</a:t>
            </a:r>
            <a:endParaRPr lang="en-IN" dirty="0"/>
          </a:p>
        </p:txBody>
      </p:sp>
      <p:sp>
        <p:nvSpPr>
          <p:cNvPr id="3" name="Content Placeholder 2"/>
          <p:cNvSpPr>
            <a:spLocks noGrp="1"/>
          </p:cNvSpPr>
          <p:nvPr>
            <p:ph idx="1"/>
          </p:nvPr>
        </p:nvSpPr>
        <p:spPr/>
        <p:txBody>
          <a:bodyPr>
            <a:normAutofit/>
          </a:bodyPr>
          <a:lstStyle/>
          <a:p>
            <a:r>
              <a:rPr lang="en-IN" dirty="0" smtClean="0"/>
              <a:t>Point 1</a:t>
            </a:r>
          </a:p>
          <a:p>
            <a:pPr marL="457200" lvl="1" indent="0">
              <a:buNone/>
            </a:pPr>
            <a:endParaRPr lang="en-IN" dirty="0" smtClean="0"/>
          </a:p>
          <a:p>
            <a:pPr marL="457200" lvl="1" indent="0">
              <a:buNone/>
            </a:pPr>
            <a:r>
              <a:rPr lang="en-US" sz="3200" dirty="0"/>
              <a:t>Skilled Youth For Tomorrow (SYFT)Learning and Excel </a:t>
            </a:r>
            <a:r>
              <a:rPr lang="en-US" sz="3200" dirty="0" err="1"/>
              <a:t>Pvt</a:t>
            </a:r>
            <a:r>
              <a:rPr lang="en-US" sz="3200" dirty="0"/>
              <a:t> Ltd is a digital learning plat form</a:t>
            </a:r>
            <a:r>
              <a:rPr lang="en-US" sz="3200" dirty="0" smtClean="0"/>
              <a:t>.(www.syft.in</a:t>
            </a:r>
            <a:r>
              <a:rPr lang="en-US" sz="3200" dirty="0"/>
              <a:t>). Initially we seek to provide effective and personalized solutions for students appearing for national level banking examinations. Our aim is to support students by providing exhaustive study materials and practice tests closest to the actual examination at an affordable cost.</a:t>
            </a:r>
            <a:endParaRPr lang="en-IN" sz="3200" dirty="0"/>
          </a:p>
          <a:p>
            <a:pPr marL="457200" lvl="1" indent="0">
              <a:buNone/>
            </a:pPr>
            <a:endParaRPr lang="en-IN" dirty="0" smtClean="0"/>
          </a:p>
          <a:p>
            <a:pPr marL="457200" lvl="1" indent="0">
              <a:buNone/>
            </a:pPr>
            <a:endParaRPr lang="en-IN" dirty="0" smtClean="0"/>
          </a:p>
          <a:p>
            <a:pPr marL="0" indent="0">
              <a:buNone/>
            </a:pPr>
            <a:endParaRPr lang="en-IN" dirty="0" smtClean="0"/>
          </a:p>
          <a:p>
            <a:endParaRPr lang="en-IN" dirty="0"/>
          </a:p>
        </p:txBody>
      </p:sp>
    </p:spTree>
    <p:extLst>
      <p:ext uri="{BB962C8B-B14F-4D97-AF65-F5344CB8AC3E}">
        <p14:creationId xmlns:p14="http://schemas.microsoft.com/office/powerpoint/2010/main" val="24346246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Why SYFT is started(Mission statement)</a:t>
            </a:r>
            <a:endParaRPr lang="en-IN" dirty="0"/>
          </a:p>
        </p:txBody>
      </p:sp>
      <p:sp>
        <p:nvSpPr>
          <p:cNvPr id="3" name="Content Placeholder 2"/>
          <p:cNvSpPr>
            <a:spLocks noGrp="1"/>
          </p:cNvSpPr>
          <p:nvPr>
            <p:ph idx="1"/>
          </p:nvPr>
        </p:nvSpPr>
        <p:spPr/>
        <p:txBody>
          <a:bodyPr>
            <a:normAutofit fontScale="92500" lnSpcReduction="10000"/>
          </a:bodyPr>
          <a:lstStyle/>
          <a:p>
            <a:pPr lvl="0"/>
            <a:r>
              <a:rPr lang="en-IN" dirty="0" smtClean="0"/>
              <a:t>Point </a:t>
            </a:r>
            <a:r>
              <a:rPr lang="en-IN" dirty="0" smtClean="0"/>
              <a:t>2</a:t>
            </a:r>
          </a:p>
          <a:p>
            <a:pPr marL="0" lvl="0" indent="0">
              <a:buNone/>
            </a:pPr>
            <a:r>
              <a:rPr lang="en-US" sz="3200" dirty="0" smtClean="0"/>
              <a:t>HIDDEN </a:t>
            </a:r>
            <a:r>
              <a:rPr lang="en-US" sz="3200" dirty="0"/>
              <a:t>TALENTS </a:t>
            </a:r>
            <a:r>
              <a:rPr lang="en-US" sz="3200" dirty="0" smtClean="0"/>
              <a:t>–</a:t>
            </a:r>
          </a:p>
          <a:p>
            <a:pPr marL="0" lvl="0" indent="0">
              <a:buNone/>
            </a:pPr>
            <a:r>
              <a:rPr lang="en-US" sz="3200" dirty="0" smtClean="0"/>
              <a:t>India </a:t>
            </a:r>
            <a:r>
              <a:rPr lang="en-US" sz="3200" dirty="0"/>
              <a:t>faces an acute crisis of skill development even after so many skill development schemes implemented since 2009. Skill training in India </a:t>
            </a:r>
            <a:r>
              <a:rPr lang="en-US" sz="3200" dirty="0" smtClean="0"/>
              <a:t>is 4.69</a:t>
            </a:r>
            <a:r>
              <a:rPr lang="en-US" sz="3200" dirty="0"/>
              <a:t>% compared to Japan at 80%. We have lot of talents spread throughout the globe. Most of them stay in rural where the spirit of </a:t>
            </a:r>
            <a:r>
              <a:rPr lang="en-US" sz="3200" dirty="0" smtClean="0"/>
              <a:t>competition </a:t>
            </a:r>
            <a:r>
              <a:rPr lang="en-US" sz="3200" dirty="0"/>
              <a:t>is bleak. This may </a:t>
            </a:r>
            <a:r>
              <a:rPr lang="en-US" sz="3200" dirty="0" smtClean="0"/>
              <a:t>be due </a:t>
            </a:r>
            <a:r>
              <a:rPr lang="en-US" sz="3200" dirty="0"/>
              <a:t>to social cause of high poverty or awareness. Our aim is to exploit </a:t>
            </a:r>
            <a:r>
              <a:rPr lang="en-US" sz="3200" dirty="0" smtClean="0"/>
              <a:t>those </a:t>
            </a:r>
            <a:r>
              <a:rPr lang="en-US" sz="3200" dirty="0"/>
              <a:t>hidden talents by leveraging their skill through our learning process. They can </a:t>
            </a:r>
            <a:r>
              <a:rPr lang="en-US" sz="3200" dirty="0" smtClean="0"/>
              <a:t>learn and </a:t>
            </a:r>
            <a:r>
              <a:rPr lang="en-US" sz="3200" dirty="0"/>
              <a:t>excel </a:t>
            </a:r>
            <a:r>
              <a:rPr lang="en-US" sz="3200" dirty="0" smtClean="0"/>
              <a:t>and lead in various competitive examinations </a:t>
            </a:r>
            <a:r>
              <a:rPr lang="en-US" sz="3200" dirty="0"/>
              <a:t>and </a:t>
            </a:r>
            <a:r>
              <a:rPr lang="en-US" sz="3200" dirty="0" smtClean="0"/>
              <a:t>certainly they will do their best and achieve their goal.</a:t>
            </a:r>
            <a:endParaRPr lang="en-IN" sz="3200" dirty="0"/>
          </a:p>
        </p:txBody>
      </p:sp>
    </p:spTree>
    <p:extLst>
      <p:ext uri="{BB962C8B-B14F-4D97-AF65-F5344CB8AC3E}">
        <p14:creationId xmlns:p14="http://schemas.microsoft.com/office/powerpoint/2010/main" val="1302785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Why SYFT is started(Mission statement)</a:t>
            </a:r>
            <a:endParaRPr lang="en-IN" dirty="0"/>
          </a:p>
        </p:txBody>
      </p:sp>
      <p:sp>
        <p:nvSpPr>
          <p:cNvPr id="3" name="Content Placeholder 2"/>
          <p:cNvSpPr>
            <a:spLocks noGrp="1"/>
          </p:cNvSpPr>
          <p:nvPr>
            <p:ph idx="1"/>
          </p:nvPr>
        </p:nvSpPr>
        <p:spPr/>
        <p:txBody>
          <a:bodyPr/>
          <a:lstStyle/>
          <a:p>
            <a:r>
              <a:rPr lang="en-IN" dirty="0" smtClean="0"/>
              <a:t>Point-3</a:t>
            </a:r>
            <a:r>
              <a:rPr lang="en-US" b="1" dirty="0">
                <a:solidFill>
                  <a:srgbClr val="222222"/>
                </a:solidFill>
                <a:latin typeface="Tahoma" panose="020B0604030504040204" pitchFamily="34" charset="0"/>
                <a:ea typeface="Calibri" panose="020F0502020204030204" pitchFamily="34" charset="0"/>
                <a:cs typeface="Tahoma" panose="020B0604030504040204" pitchFamily="34" charset="0"/>
              </a:rPr>
              <a:t> </a:t>
            </a:r>
            <a:endParaRPr lang="en-IN" dirty="0"/>
          </a:p>
        </p:txBody>
      </p:sp>
      <p:sp>
        <p:nvSpPr>
          <p:cNvPr id="4" name="Rectangle 3"/>
          <p:cNvSpPr/>
          <p:nvPr/>
        </p:nvSpPr>
        <p:spPr>
          <a:xfrm>
            <a:off x="1207008" y="2377440"/>
            <a:ext cx="8549640" cy="3724096"/>
          </a:xfrm>
          <a:prstGeom prst="rect">
            <a:avLst/>
          </a:prstGeom>
        </p:spPr>
        <p:txBody>
          <a:bodyPr wrap="square">
            <a:spAutoFit/>
          </a:bodyPr>
          <a:lstStyle/>
          <a:p>
            <a:pPr lvl="0">
              <a:spcAft>
                <a:spcPts val="0"/>
              </a:spcAft>
            </a:pPr>
            <a:r>
              <a:rPr lang="en-US" sz="3200" dirty="0">
                <a:solidFill>
                  <a:srgbClr val="222222"/>
                </a:solidFill>
                <a:latin typeface="Tahoma" panose="020B0604030504040204" pitchFamily="34" charset="0"/>
                <a:ea typeface="Calibri" panose="020F0502020204030204" pitchFamily="34" charset="0"/>
                <a:cs typeface="Tahoma" panose="020B0604030504040204" pitchFamily="34" charset="0"/>
              </a:rPr>
              <a:t>USE OF APP BASED TECHNOLOGY </a:t>
            </a:r>
            <a:r>
              <a:rPr lang="en-US" sz="3200" dirty="0" smtClean="0">
                <a:solidFill>
                  <a:srgbClr val="222222"/>
                </a:solidFill>
                <a:latin typeface="Tahoma" panose="020B0604030504040204" pitchFamily="34" charset="0"/>
                <a:ea typeface="Calibri" panose="020F0502020204030204" pitchFamily="34" charset="0"/>
                <a:cs typeface="Tahoma" panose="020B0604030504040204" pitchFamily="34" charset="0"/>
              </a:rPr>
              <a:t>–</a:t>
            </a:r>
          </a:p>
          <a:p>
            <a:pPr lvl="0">
              <a:spcAft>
                <a:spcPts val="0"/>
              </a:spcAft>
            </a:pPr>
            <a:endParaRPr lang="en-US" b="1" dirty="0">
              <a:solidFill>
                <a:srgbClr val="222222"/>
              </a:solidFill>
              <a:latin typeface="Tahoma" panose="020B0604030504040204" pitchFamily="34" charset="0"/>
              <a:ea typeface="Calibri" panose="020F0502020204030204" pitchFamily="34" charset="0"/>
              <a:cs typeface="Tahoma" panose="020B0604030504040204" pitchFamily="34" charset="0"/>
            </a:endParaRPr>
          </a:p>
          <a:p>
            <a:pPr lvl="0">
              <a:spcAft>
                <a:spcPts val="0"/>
              </a:spcAft>
            </a:pPr>
            <a:endParaRPr lang="en-US" b="1" dirty="0" smtClean="0">
              <a:solidFill>
                <a:srgbClr val="222222"/>
              </a:solidFill>
              <a:latin typeface="Tahoma" panose="020B0604030504040204" pitchFamily="34" charset="0"/>
              <a:ea typeface="Calibri" panose="020F0502020204030204" pitchFamily="34" charset="0"/>
              <a:cs typeface="Tahoma" panose="020B0604030504040204" pitchFamily="34" charset="0"/>
            </a:endParaRPr>
          </a:p>
          <a:p>
            <a:pPr lvl="0">
              <a:spcAft>
                <a:spcPts val="0"/>
              </a:spcAft>
            </a:pPr>
            <a:r>
              <a:rPr lang="en-US" sz="2800" dirty="0" smtClean="0">
                <a:solidFill>
                  <a:srgbClr val="222222"/>
                </a:solidFill>
                <a:latin typeface="Tahoma" panose="020B0604030504040204" pitchFamily="34" charset="0"/>
                <a:ea typeface="Calibri" panose="020F0502020204030204" pitchFamily="34" charset="0"/>
                <a:cs typeface="Tahoma" panose="020B0604030504040204" pitchFamily="34" charset="0"/>
              </a:rPr>
              <a:t>Due </a:t>
            </a:r>
            <a:r>
              <a:rPr lang="en-US" sz="2800" dirty="0">
                <a:solidFill>
                  <a:srgbClr val="222222"/>
                </a:solidFill>
                <a:latin typeface="Tahoma" panose="020B0604030504040204" pitchFamily="34" charset="0"/>
                <a:ea typeface="Calibri" panose="020F0502020204030204" pitchFamily="34" charset="0"/>
                <a:cs typeface="Tahoma" panose="020B0604030504040204" pitchFamily="34" charset="0"/>
              </a:rPr>
              <a:t>to advancement of technology and due to high end use of mobile sets, particularly androids learning facilities now available at remotest of the places. Education is a very vital tool to succeed in the world. It facilitates one’s learning, knowledge and skills. Our initiative is to do excel through our learning facilities.</a:t>
            </a:r>
            <a:endParaRPr lang="en-IN" sz="2800" dirty="0">
              <a:effectLst/>
              <a:latin typeface="Tahoma" panose="020B0604030504040204" pitchFamily="34" charset="0"/>
              <a:ea typeface="Calibri" panose="020F0502020204030204" pitchFamily="34" charset="0"/>
              <a:cs typeface="Tahoma" panose="020B0604030504040204" pitchFamily="34" charset="0"/>
            </a:endParaRPr>
          </a:p>
        </p:txBody>
      </p:sp>
    </p:spTree>
    <p:extLst>
      <p:ext uri="{BB962C8B-B14F-4D97-AF65-F5344CB8AC3E}">
        <p14:creationId xmlns:p14="http://schemas.microsoft.com/office/powerpoint/2010/main" val="40887841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Why SYFT is started(Mission statement)</a:t>
            </a:r>
            <a:endParaRPr lang="en-IN" dirty="0"/>
          </a:p>
        </p:txBody>
      </p:sp>
      <p:sp>
        <p:nvSpPr>
          <p:cNvPr id="3" name="Content Placeholder 2"/>
          <p:cNvSpPr>
            <a:spLocks noGrp="1"/>
          </p:cNvSpPr>
          <p:nvPr>
            <p:ph idx="1"/>
          </p:nvPr>
        </p:nvSpPr>
        <p:spPr/>
        <p:txBody>
          <a:bodyPr/>
          <a:lstStyle/>
          <a:p>
            <a:r>
              <a:rPr lang="en-IN" dirty="0" smtClean="0"/>
              <a:t>Point-4</a:t>
            </a:r>
          </a:p>
          <a:p>
            <a:pPr marL="0" indent="0">
              <a:buNone/>
            </a:pPr>
            <a:r>
              <a:rPr lang="en-US" sz="3200" dirty="0"/>
              <a:t>CONVERTING SMART AND SKILLFUL </a:t>
            </a:r>
            <a:r>
              <a:rPr lang="en-US" sz="3200" dirty="0" smtClean="0"/>
              <a:t>–</a:t>
            </a:r>
          </a:p>
          <a:p>
            <a:pPr marL="0" indent="0">
              <a:buNone/>
            </a:pPr>
            <a:endParaRPr lang="en-US" sz="3200" dirty="0"/>
          </a:p>
          <a:p>
            <a:pPr marL="0" indent="0">
              <a:buNone/>
            </a:pPr>
            <a:r>
              <a:rPr lang="en-US" sz="3200" dirty="0" smtClean="0"/>
              <a:t>Our </a:t>
            </a:r>
            <a:r>
              <a:rPr lang="en-US" sz="3200" dirty="0"/>
              <a:t>digital learning process is easily available and affordable. Smart use of smart technology definitely produce smart brains and skillful by the process of appearing various jobs online.</a:t>
            </a:r>
            <a:endParaRPr lang="en-IN" sz="3200" dirty="0"/>
          </a:p>
          <a:p>
            <a:pPr marL="0" indent="0">
              <a:buNone/>
            </a:pPr>
            <a:endParaRPr lang="en-IN" dirty="0"/>
          </a:p>
        </p:txBody>
      </p:sp>
    </p:spTree>
    <p:extLst>
      <p:ext uri="{BB962C8B-B14F-4D97-AF65-F5344CB8AC3E}">
        <p14:creationId xmlns:p14="http://schemas.microsoft.com/office/powerpoint/2010/main" val="3155489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Why SYFT is started(Mission statement)</a:t>
            </a:r>
            <a:endParaRPr lang="en-IN" dirty="0"/>
          </a:p>
        </p:txBody>
      </p:sp>
      <p:sp>
        <p:nvSpPr>
          <p:cNvPr id="3" name="Content Placeholder 2"/>
          <p:cNvSpPr>
            <a:spLocks noGrp="1"/>
          </p:cNvSpPr>
          <p:nvPr>
            <p:ph idx="1"/>
          </p:nvPr>
        </p:nvSpPr>
        <p:spPr/>
        <p:txBody>
          <a:bodyPr/>
          <a:lstStyle/>
          <a:p>
            <a:r>
              <a:rPr lang="en-IN" dirty="0" smtClean="0"/>
              <a:t>Point-5</a:t>
            </a:r>
          </a:p>
          <a:p>
            <a:pPr marL="0" lvl="0" indent="0">
              <a:buNone/>
            </a:pPr>
            <a:r>
              <a:rPr lang="en-US" sz="3200" dirty="0"/>
              <a:t>JOB AT DOOR STEP </a:t>
            </a:r>
            <a:r>
              <a:rPr lang="en-US" sz="3200" dirty="0" smtClean="0"/>
              <a:t>–</a:t>
            </a:r>
          </a:p>
          <a:p>
            <a:pPr marL="0" lvl="0" indent="0">
              <a:buNone/>
            </a:pPr>
            <a:r>
              <a:rPr lang="en-US" sz="3200" dirty="0" smtClean="0"/>
              <a:t>Job </a:t>
            </a:r>
            <a:r>
              <a:rPr lang="en-US" sz="3200" dirty="0"/>
              <a:t>market is </a:t>
            </a:r>
            <a:r>
              <a:rPr lang="en-US" sz="3200" dirty="0" smtClean="0"/>
              <a:t>open. </a:t>
            </a:r>
            <a:r>
              <a:rPr lang="en-US" sz="3200" dirty="0"/>
              <a:t>B</a:t>
            </a:r>
            <a:r>
              <a:rPr lang="en-US" sz="3200" dirty="0" smtClean="0"/>
              <a:t>anks</a:t>
            </a:r>
            <a:r>
              <a:rPr lang="en-US" sz="3200" dirty="0"/>
              <a:t>, </a:t>
            </a:r>
            <a:r>
              <a:rPr lang="en-US" sz="3200" dirty="0" smtClean="0"/>
              <a:t>Railways</a:t>
            </a:r>
            <a:r>
              <a:rPr lang="en-US" sz="3200" dirty="0"/>
              <a:t>, Staff Selection Commission, say Central </a:t>
            </a:r>
            <a:r>
              <a:rPr lang="en-US" sz="3200" dirty="0" err="1"/>
              <a:t>Govt</a:t>
            </a:r>
            <a:r>
              <a:rPr lang="en-US" sz="3200" dirty="0"/>
              <a:t> </a:t>
            </a:r>
            <a:r>
              <a:rPr lang="en-US" sz="3200" dirty="0" smtClean="0"/>
              <a:t>jobs, </a:t>
            </a:r>
            <a:r>
              <a:rPr lang="en-US" sz="3200" dirty="0"/>
              <a:t>S</a:t>
            </a:r>
            <a:r>
              <a:rPr lang="en-US" sz="3200" dirty="0" smtClean="0"/>
              <a:t>tate </a:t>
            </a:r>
            <a:r>
              <a:rPr lang="en-US" sz="3200" dirty="0" err="1"/>
              <a:t>G</a:t>
            </a:r>
            <a:r>
              <a:rPr lang="en-US" sz="3200" dirty="0" err="1" smtClean="0"/>
              <a:t>ovt</a:t>
            </a:r>
            <a:r>
              <a:rPr lang="en-US" sz="3200" dirty="0" smtClean="0"/>
              <a:t> </a:t>
            </a:r>
            <a:r>
              <a:rPr lang="en-US" sz="3200" dirty="0"/>
              <a:t>jobs and </a:t>
            </a:r>
            <a:r>
              <a:rPr lang="en-US" sz="3200" dirty="0" err="1"/>
              <a:t>P</a:t>
            </a:r>
            <a:r>
              <a:rPr lang="en-US" sz="3200" dirty="0" err="1" smtClean="0"/>
              <a:t>vt</a:t>
            </a:r>
            <a:r>
              <a:rPr lang="en-US" sz="3200" dirty="0" smtClean="0"/>
              <a:t> </a:t>
            </a:r>
            <a:r>
              <a:rPr lang="en-US" sz="3200" dirty="0"/>
              <a:t>sector jobs every </a:t>
            </a:r>
            <a:r>
              <a:rPr lang="en-US" sz="3200" dirty="0" smtClean="0"/>
              <a:t>where open. </a:t>
            </a:r>
            <a:r>
              <a:rPr lang="en-US" sz="3200" dirty="0"/>
              <a:t>But question is how skilled you </a:t>
            </a:r>
            <a:r>
              <a:rPr lang="en-US" sz="3200" dirty="0" smtClean="0"/>
              <a:t>are ? How fit are you for the job? </a:t>
            </a:r>
            <a:r>
              <a:rPr lang="en-US" sz="3200" dirty="0"/>
              <a:t>You have to </a:t>
            </a:r>
            <a:r>
              <a:rPr lang="en-US" sz="3200" dirty="0" smtClean="0"/>
              <a:t>learn, </a:t>
            </a:r>
            <a:r>
              <a:rPr lang="en-US" sz="3200" dirty="0" err="1" smtClean="0"/>
              <a:t>practise</a:t>
            </a:r>
            <a:r>
              <a:rPr lang="en-US" sz="3200" dirty="0" smtClean="0"/>
              <a:t> and again learn and excel in shortest span of time and accurately.</a:t>
            </a:r>
            <a:endParaRPr lang="en-IN" sz="3200" dirty="0"/>
          </a:p>
          <a:p>
            <a:pPr marL="0" indent="0">
              <a:buNone/>
            </a:pPr>
            <a:endParaRPr lang="en-IN" dirty="0"/>
          </a:p>
        </p:txBody>
      </p:sp>
    </p:spTree>
    <p:extLst>
      <p:ext uri="{BB962C8B-B14F-4D97-AF65-F5344CB8AC3E}">
        <p14:creationId xmlns:p14="http://schemas.microsoft.com/office/powerpoint/2010/main" val="6865652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Why SYFT is started(Mission statement)</a:t>
            </a:r>
            <a:endParaRPr lang="en-IN" dirty="0"/>
          </a:p>
        </p:txBody>
      </p:sp>
      <p:sp>
        <p:nvSpPr>
          <p:cNvPr id="3" name="Content Placeholder 2"/>
          <p:cNvSpPr>
            <a:spLocks noGrp="1"/>
          </p:cNvSpPr>
          <p:nvPr>
            <p:ph idx="1"/>
          </p:nvPr>
        </p:nvSpPr>
        <p:spPr/>
        <p:txBody>
          <a:bodyPr/>
          <a:lstStyle/>
          <a:p>
            <a:r>
              <a:rPr lang="en-IN" dirty="0" smtClean="0"/>
              <a:t>Point-6</a:t>
            </a:r>
          </a:p>
          <a:p>
            <a:pPr marL="0" lvl="0" indent="0">
              <a:buNone/>
            </a:pPr>
            <a:r>
              <a:rPr lang="en-US" sz="3200" dirty="0"/>
              <a:t>EFFECTIVE DELIVERY OF </a:t>
            </a:r>
            <a:r>
              <a:rPr lang="en-US" sz="3200" dirty="0" smtClean="0"/>
              <a:t>EDUCATION</a:t>
            </a:r>
          </a:p>
          <a:p>
            <a:pPr marL="0" lvl="0" indent="0">
              <a:buNone/>
            </a:pPr>
            <a:r>
              <a:rPr lang="en-US" sz="3200" dirty="0" smtClean="0"/>
              <a:t>Learning </a:t>
            </a:r>
            <a:r>
              <a:rPr lang="en-US" sz="3200" dirty="0"/>
              <a:t>is the only way to excel. You have not finished your learning process although you have acquired your high education certificate. The same lessons, same courses and previous lessons you have to practice, practice, understand and do the best.</a:t>
            </a:r>
            <a:endParaRPr lang="en-IN" sz="3200" dirty="0"/>
          </a:p>
          <a:p>
            <a:pPr marL="0" indent="0">
              <a:buNone/>
            </a:pPr>
            <a:endParaRPr lang="en-IN" sz="3200" dirty="0"/>
          </a:p>
          <a:p>
            <a:pPr marL="0" indent="0">
              <a:buNone/>
            </a:pPr>
            <a:endParaRPr lang="en-IN" dirty="0" smtClean="0"/>
          </a:p>
          <a:p>
            <a:pPr marL="0" indent="0">
              <a:buNone/>
            </a:pPr>
            <a:endParaRPr lang="en-IN" dirty="0"/>
          </a:p>
        </p:txBody>
      </p:sp>
    </p:spTree>
    <p:extLst>
      <p:ext uri="{BB962C8B-B14F-4D97-AF65-F5344CB8AC3E}">
        <p14:creationId xmlns:p14="http://schemas.microsoft.com/office/powerpoint/2010/main" val="29096655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Why SYFT is started(Mission statement)</a:t>
            </a:r>
            <a:endParaRPr lang="en-IN" dirty="0"/>
          </a:p>
        </p:txBody>
      </p:sp>
      <p:sp>
        <p:nvSpPr>
          <p:cNvPr id="3" name="Content Placeholder 2"/>
          <p:cNvSpPr>
            <a:spLocks noGrp="1"/>
          </p:cNvSpPr>
          <p:nvPr>
            <p:ph idx="1"/>
          </p:nvPr>
        </p:nvSpPr>
        <p:spPr/>
        <p:txBody>
          <a:bodyPr/>
          <a:lstStyle/>
          <a:p>
            <a:r>
              <a:rPr lang="en-IN" dirty="0" smtClean="0"/>
              <a:t>Point-7</a:t>
            </a:r>
          </a:p>
          <a:p>
            <a:pPr marL="0" lvl="0" indent="0">
              <a:buNone/>
            </a:pPr>
            <a:r>
              <a:rPr lang="en-US" sz="3200" dirty="0"/>
              <a:t>MAKING A DIFFERENCE IN </a:t>
            </a:r>
            <a:r>
              <a:rPr lang="en-US" sz="3200" dirty="0" smtClean="0"/>
              <a:t>LEARNING</a:t>
            </a:r>
          </a:p>
          <a:p>
            <a:pPr marL="0" lvl="0" indent="0">
              <a:buNone/>
            </a:pPr>
            <a:r>
              <a:rPr lang="en-US" sz="3200" dirty="0" smtClean="0"/>
              <a:t>Through </a:t>
            </a:r>
            <a:r>
              <a:rPr lang="en-US" sz="3200" dirty="0"/>
              <a:t>use of digital learning process, </a:t>
            </a:r>
            <a:r>
              <a:rPr lang="en-US" sz="3200" dirty="0" smtClean="0"/>
              <a:t>devote time, learn, work </a:t>
            </a:r>
            <a:r>
              <a:rPr lang="en-US" sz="3200" dirty="0"/>
              <a:t>and upskill yourself by using online learning </a:t>
            </a:r>
            <a:r>
              <a:rPr lang="en-US" sz="3200" dirty="0" smtClean="0"/>
              <a:t>process or be use app technology as it is </a:t>
            </a:r>
            <a:r>
              <a:rPr lang="en-US" sz="3200" dirty="0"/>
              <a:t>the need of hour. You should excel every where. Make yourself fit for digital India</a:t>
            </a:r>
            <a:r>
              <a:rPr lang="en-US" sz="3200"/>
              <a:t>. </a:t>
            </a:r>
            <a:endParaRPr lang="en-US" sz="3200" smtClean="0"/>
          </a:p>
          <a:p>
            <a:pPr marL="0" lvl="0" indent="0">
              <a:buNone/>
            </a:pPr>
            <a:r>
              <a:rPr lang="en-US" sz="3200" smtClean="0"/>
              <a:t>All </a:t>
            </a:r>
            <a:r>
              <a:rPr lang="en-US" sz="3200" dirty="0"/>
              <a:t>our best wishes.</a:t>
            </a:r>
            <a:endParaRPr lang="en-IN" sz="3200" dirty="0"/>
          </a:p>
          <a:p>
            <a:pPr marL="0" indent="0">
              <a:buNone/>
            </a:pPr>
            <a:r>
              <a:rPr lang="en-IN" sz="3200" dirty="0"/>
              <a:t> </a:t>
            </a:r>
          </a:p>
          <a:p>
            <a:pPr marL="0" indent="0">
              <a:buNone/>
            </a:pPr>
            <a:endParaRPr lang="en-IN" sz="3200" dirty="0"/>
          </a:p>
          <a:p>
            <a:pPr marL="0" indent="0">
              <a:buNone/>
            </a:pPr>
            <a:endParaRPr lang="en-IN" dirty="0" smtClean="0"/>
          </a:p>
          <a:p>
            <a:pPr marL="0" indent="0">
              <a:buNone/>
            </a:pPr>
            <a:endParaRPr lang="en-IN" dirty="0"/>
          </a:p>
        </p:txBody>
      </p:sp>
    </p:spTree>
    <p:extLst>
      <p:ext uri="{BB962C8B-B14F-4D97-AF65-F5344CB8AC3E}">
        <p14:creationId xmlns:p14="http://schemas.microsoft.com/office/powerpoint/2010/main" val="367819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TotalTime>
  <Words>501</Words>
  <Application>Microsoft Office PowerPoint</Application>
  <PresentationFormat>Widescreen</PresentationFormat>
  <Paragraphs>41</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Tahoma</vt:lpstr>
      <vt:lpstr>Office Theme</vt:lpstr>
      <vt:lpstr>  Learn and Excel Pvt Ltd</vt:lpstr>
      <vt:lpstr>Why SYFT is started(Mission statement)</vt:lpstr>
      <vt:lpstr>Why SYFT is started(Mission statement)</vt:lpstr>
      <vt:lpstr>Why SYFT is started(Mission statement)</vt:lpstr>
      <vt:lpstr>Why SYFT is started(Mission statement)</vt:lpstr>
      <vt:lpstr>Why SYFT is started(Mission statement)</vt:lpstr>
      <vt:lpstr>Why SYFT is started(Mission statement)</vt:lpstr>
      <vt:lpstr>Why SYFT is started(Mission statement)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SYFT</dc:title>
  <dc:creator>Windows User</dc:creator>
  <cp:lastModifiedBy>Windows User</cp:lastModifiedBy>
  <cp:revision>15</cp:revision>
  <dcterms:created xsi:type="dcterms:W3CDTF">2018-03-19T04:38:16Z</dcterms:created>
  <dcterms:modified xsi:type="dcterms:W3CDTF">2018-03-19T05:45:28Z</dcterms:modified>
</cp:coreProperties>
</file>