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 id="271" r:id="rId7"/>
    <p:sldId id="272" r:id="rId8"/>
    <p:sldId id="273" r:id="rId9"/>
    <p:sldId id="274"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0" d="100"/>
          <a:sy n="80" d="100"/>
        </p:scale>
        <p:origin x="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69072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410805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31455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486379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32873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8803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498E639-851C-4F54-9649-2D2E541C11BC}" type="datetimeFigureOut">
              <a:rPr lang="en-IN" smtClean="0"/>
              <a:t>19-04-2018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1716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98E639-851C-4F54-9649-2D2E541C11BC}" type="datetimeFigureOut">
              <a:rPr lang="en-IN" smtClean="0"/>
              <a:t>19-04-2018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343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8E639-851C-4F54-9649-2D2E541C11BC}" type="datetimeFigureOut">
              <a:rPr lang="en-IN" smtClean="0"/>
              <a:t>19-04-2018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1696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02480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993514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8E639-851C-4F54-9649-2D2E541C11BC}" type="datetimeFigureOut">
              <a:rPr lang="en-IN" smtClean="0"/>
              <a:t>19-04-2018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A40AE-2EC7-4ECB-8B69-00F0BF028A67}" type="slidenum">
              <a:rPr lang="en-IN" smtClean="0"/>
              <a:t>‹#›</a:t>
            </a:fld>
            <a:endParaRPr lang="en-IN"/>
          </a:p>
        </p:txBody>
      </p:sp>
    </p:spTree>
    <p:extLst>
      <p:ext uri="{BB962C8B-B14F-4D97-AF65-F5344CB8AC3E}">
        <p14:creationId xmlns:p14="http://schemas.microsoft.com/office/powerpoint/2010/main" val="493764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Type 4</a:t>
            </a:r>
            <a:endParaRPr lang="en-IN" dirty="0"/>
          </a:p>
        </p:txBody>
      </p:sp>
      <p:sp>
        <p:nvSpPr>
          <p:cNvPr id="3" name="Content Placeholder 2"/>
          <p:cNvSpPr>
            <a:spLocks noGrp="1"/>
          </p:cNvSpPr>
          <p:nvPr>
            <p:ph idx="1"/>
          </p:nvPr>
        </p:nvSpPr>
        <p:spPr/>
        <p:txBody>
          <a:bodyPr/>
          <a:lstStyle/>
          <a:p>
            <a:pPr marL="0" indent="0">
              <a:buNone/>
            </a:pPr>
            <a:r>
              <a:rPr lang="en-IN" dirty="0" smtClean="0"/>
              <a:t>If </a:t>
            </a:r>
            <a:r>
              <a:rPr lang="en-IN" dirty="0"/>
              <a:t>total no. of students is to be calculated and positions of different persons from any side are given then it is always a case of ‘cannot be determined’ or ‘data inadequate’ or ‘can’t say’. This is because we do not know if there is overlapping or not.</a:t>
            </a:r>
          </a:p>
          <a:p>
            <a:pPr marL="0" indent="0">
              <a:buNone/>
            </a:pPr>
            <a:r>
              <a:rPr lang="en-IN" u="sng" dirty="0" smtClean="0"/>
              <a:t>Example-</a:t>
            </a:r>
            <a:r>
              <a:rPr lang="en-IN" dirty="0"/>
              <a:t> In a row Position of A from left side of the row is 18</a:t>
            </a:r>
            <a:r>
              <a:rPr lang="en-IN" baseline="30000" dirty="0"/>
              <a:t>th</a:t>
            </a:r>
            <a:r>
              <a:rPr lang="en-IN" dirty="0"/>
              <a:t> and position of B from right side of the row is 25</a:t>
            </a:r>
            <a:r>
              <a:rPr lang="en-IN" baseline="30000" dirty="0"/>
              <a:t>th</a:t>
            </a:r>
            <a:r>
              <a:rPr lang="en-IN" dirty="0"/>
              <a:t>. Find the total no. of students in the row?</a:t>
            </a:r>
          </a:p>
          <a:p>
            <a:pPr marL="0" indent="0">
              <a:buNone/>
            </a:pPr>
            <a:r>
              <a:rPr lang="en-IN" dirty="0"/>
              <a:t>Solution: Cannot be determined as position of different persons is given from the same side</a:t>
            </a:r>
          </a:p>
        </p:txBody>
      </p:sp>
    </p:spTree>
    <p:extLst>
      <p:ext uri="{BB962C8B-B14F-4D97-AF65-F5344CB8AC3E}">
        <p14:creationId xmlns:p14="http://schemas.microsoft.com/office/powerpoint/2010/main" val="3366850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Type-8</a:t>
            </a:r>
            <a:endParaRPr lang="en-IN" dirty="0"/>
          </a:p>
        </p:txBody>
      </p:sp>
      <p:sp>
        <p:nvSpPr>
          <p:cNvPr id="3" name="Content Placeholder 2"/>
          <p:cNvSpPr>
            <a:spLocks noGrp="1"/>
          </p:cNvSpPr>
          <p:nvPr>
            <p:ph idx="1"/>
          </p:nvPr>
        </p:nvSpPr>
        <p:spPr/>
        <p:txBody>
          <a:bodyPr/>
          <a:lstStyle/>
          <a:p>
            <a:pPr marL="0" indent="0">
              <a:buNone/>
            </a:pPr>
            <a:r>
              <a:rPr lang="en-IN" dirty="0"/>
              <a:t>These are ordering type questions. In this type of question, it is given that there are several people living in an </a:t>
            </a:r>
            <a:r>
              <a:rPr lang="en-IN" i="1" dirty="0"/>
              <a:t>n-</a:t>
            </a:r>
            <a:r>
              <a:rPr lang="en-IN" dirty="0"/>
              <a:t>storey building. Some information will be given about the relative positions of one above or below the other. You need to find which floor each person lives on. These are almost similar to seating arrangement questions.  However, you may be required to apply the rules you </a:t>
            </a:r>
            <a:r>
              <a:rPr lang="en-IN" dirty="0" smtClean="0"/>
              <a:t>learnt.</a:t>
            </a:r>
          </a:p>
          <a:p>
            <a:pPr marL="0" indent="0">
              <a:buNone/>
            </a:pPr>
            <a:endParaRPr lang="en-IN" dirty="0"/>
          </a:p>
          <a:p>
            <a:pPr marL="0" indent="0">
              <a:buNone/>
            </a:pPr>
            <a:r>
              <a:rPr lang="en-IN" dirty="0" smtClean="0"/>
              <a:t>Thank You.</a:t>
            </a:r>
            <a:endParaRPr lang="en-IN" dirty="0"/>
          </a:p>
        </p:txBody>
      </p:sp>
    </p:spTree>
    <p:extLst>
      <p:ext uri="{BB962C8B-B14F-4D97-AF65-F5344CB8AC3E}">
        <p14:creationId xmlns:p14="http://schemas.microsoft.com/office/powerpoint/2010/main" val="2797019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Type-5</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IN" dirty="0"/>
              <a:t>Positions of two persons is given and their positions are interchanged and after interchanging position of 1</a:t>
            </a:r>
            <a:r>
              <a:rPr lang="en-IN" baseline="30000" dirty="0"/>
              <a:t>st</a:t>
            </a:r>
            <a:r>
              <a:rPr lang="en-IN" dirty="0"/>
              <a:t> person is given from same side as before interchanging</a:t>
            </a:r>
          </a:p>
          <a:p>
            <a:pPr marL="0" lvl="0" indent="0">
              <a:buNone/>
            </a:pPr>
            <a:r>
              <a:rPr lang="en-IN" dirty="0"/>
              <a:t>Position of 2</a:t>
            </a:r>
            <a:r>
              <a:rPr lang="en-IN" baseline="30000" dirty="0"/>
              <a:t>nd</a:t>
            </a:r>
            <a:r>
              <a:rPr lang="en-IN" dirty="0"/>
              <a:t> person from the same side as before interchanging = Position of 2</a:t>
            </a:r>
            <a:r>
              <a:rPr lang="en-IN" baseline="30000" dirty="0"/>
              <a:t>nd</a:t>
            </a:r>
            <a:r>
              <a:rPr lang="en-IN" dirty="0"/>
              <a:t> person from same side before interchanging + (Position of 1</a:t>
            </a:r>
            <a:r>
              <a:rPr lang="en-IN" baseline="30000" dirty="0"/>
              <a:t>st</a:t>
            </a:r>
            <a:r>
              <a:rPr lang="en-IN" dirty="0"/>
              <a:t> person after interchanging – position of 1</a:t>
            </a:r>
            <a:r>
              <a:rPr lang="en-IN" baseline="30000" dirty="0"/>
              <a:t>st</a:t>
            </a:r>
            <a:r>
              <a:rPr lang="en-IN" dirty="0"/>
              <a:t> person before interchanging from same side)</a:t>
            </a:r>
          </a:p>
          <a:p>
            <a:pPr marL="0" lvl="0" indent="0">
              <a:buNone/>
            </a:pPr>
            <a:r>
              <a:rPr lang="en-IN" dirty="0"/>
              <a:t>To find total no. of students Þ Find the person whose position from both sides can be depicted from the statement. Add both his positions from opposite ends and subtract 1.</a:t>
            </a:r>
          </a:p>
          <a:p>
            <a:pPr marL="0" lvl="0" indent="0">
              <a:buNone/>
            </a:pPr>
            <a:r>
              <a:rPr lang="en-IN" dirty="0"/>
              <a:t>To find no. of persons between them Þ </a:t>
            </a:r>
            <a:r>
              <a:rPr lang="en-IN" dirty="0" smtClean="0"/>
              <a:t>difference </a:t>
            </a:r>
            <a:r>
              <a:rPr lang="en-IN" dirty="0"/>
              <a:t>in the position of common person whose position from same </a:t>
            </a:r>
            <a:r>
              <a:rPr lang="en-IN" dirty="0" smtClean="0"/>
              <a:t>side, </a:t>
            </a:r>
            <a:r>
              <a:rPr lang="en-IN" dirty="0"/>
              <a:t>before and after interchanging is given then subtract 1</a:t>
            </a:r>
          </a:p>
          <a:p>
            <a:endParaRPr lang="en-IN" dirty="0"/>
          </a:p>
        </p:txBody>
      </p:sp>
    </p:spTree>
    <p:extLst>
      <p:ext uri="{BB962C8B-B14F-4D97-AF65-F5344CB8AC3E}">
        <p14:creationId xmlns:p14="http://schemas.microsoft.com/office/powerpoint/2010/main" val="3613886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Example</a:t>
            </a:r>
            <a:endParaRPr lang="en-IN" dirty="0"/>
          </a:p>
        </p:txBody>
      </p:sp>
      <p:sp>
        <p:nvSpPr>
          <p:cNvPr id="3" name="Content Placeholder 2"/>
          <p:cNvSpPr>
            <a:spLocks noGrp="1"/>
          </p:cNvSpPr>
          <p:nvPr>
            <p:ph idx="1"/>
          </p:nvPr>
        </p:nvSpPr>
        <p:spPr/>
        <p:txBody>
          <a:bodyPr>
            <a:noAutofit/>
          </a:bodyPr>
          <a:lstStyle/>
          <a:p>
            <a:pPr marL="0" indent="0">
              <a:buNone/>
            </a:pPr>
            <a:r>
              <a:rPr lang="en-IN" sz="2400" dirty="0"/>
              <a:t> A and B are standing in a row of persons. A is 18</a:t>
            </a:r>
            <a:r>
              <a:rPr lang="en-IN" sz="2400" baseline="30000" dirty="0"/>
              <a:t>th</a:t>
            </a:r>
            <a:r>
              <a:rPr lang="en-IN" sz="2400" dirty="0"/>
              <a:t> from left side of the row and B is 24</a:t>
            </a:r>
            <a:r>
              <a:rPr lang="en-IN" sz="2400" baseline="30000" dirty="0"/>
              <a:t>th</a:t>
            </a:r>
            <a:r>
              <a:rPr lang="en-IN" sz="2400" dirty="0"/>
              <a:t> from right side of the row. If they interchange their positions A becomes 31</a:t>
            </a:r>
            <a:r>
              <a:rPr lang="en-IN" sz="2400" baseline="30000" dirty="0"/>
              <a:t>st</a:t>
            </a:r>
            <a:r>
              <a:rPr lang="en-IN" sz="2400" dirty="0"/>
              <a:t> from left. Find</a:t>
            </a:r>
          </a:p>
          <a:p>
            <a:pPr marL="0" lvl="0" indent="0">
              <a:buNone/>
            </a:pPr>
            <a:r>
              <a:rPr lang="en-IN" sz="2400" dirty="0" err="1"/>
              <a:t>i</a:t>
            </a:r>
            <a:r>
              <a:rPr lang="en-IN" sz="2400" dirty="0"/>
              <a:t>) New position of B from right </a:t>
            </a:r>
            <a:r>
              <a:rPr lang="en-IN" sz="2400" dirty="0" err="1" smtClean="0"/>
              <a:t>side,ii</a:t>
            </a:r>
            <a:r>
              <a:rPr lang="en-IN" sz="2400" dirty="0"/>
              <a:t>) Total no. of </a:t>
            </a:r>
            <a:r>
              <a:rPr lang="en-IN" sz="2400" dirty="0" err="1" smtClean="0"/>
              <a:t>persons,iii</a:t>
            </a:r>
            <a:r>
              <a:rPr lang="en-IN" sz="2400" dirty="0"/>
              <a:t>) No. of persons between A &amp; B</a:t>
            </a:r>
          </a:p>
          <a:p>
            <a:pPr marL="0" indent="0">
              <a:buNone/>
            </a:pPr>
            <a:r>
              <a:rPr lang="en-IN" sz="2400" dirty="0"/>
              <a:t>Solution:</a:t>
            </a:r>
          </a:p>
          <a:p>
            <a:pPr marL="0" lvl="0" indent="0">
              <a:buNone/>
            </a:pPr>
            <a:r>
              <a:rPr lang="en-IN" sz="2400" dirty="0" smtClean="0"/>
              <a:t>Case </a:t>
            </a:r>
            <a:r>
              <a:rPr lang="en-IN" sz="2400" dirty="0" err="1" smtClean="0"/>
              <a:t>i</a:t>
            </a:r>
            <a:r>
              <a:rPr lang="en-IN" sz="2400" dirty="0"/>
              <a:t>) New position of B from right side = Position of B from right side before interchanging + (Position of A from left side after interchanging – Position of A from left side before interchanging)</a:t>
            </a:r>
          </a:p>
          <a:p>
            <a:pPr marL="0" indent="0">
              <a:buNone/>
            </a:pPr>
            <a:r>
              <a:rPr lang="en-IN" sz="2400" dirty="0"/>
              <a:t>⇒ New position of B from right side = 24 + (31 – 18) = 24 + 13 = 37</a:t>
            </a:r>
            <a:r>
              <a:rPr lang="en-IN" sz="2400" baseline="30000" dirty="0"/>
              <a:t>th</a:t>
            </a:r>
            <a:endParaRPr lang="en-IN" sz="2400" dirty="0"/>
          </a:p>
          <a:p>
            <a:pPr marL="0" indent="0">
              <a:buNone/>
            </a:pPr>
            <a:endParaRPr lang="en-IN" sz="2000" dirty="0"/>
          </a:p>
        </p:txBody>
      </p:sp>
    </p:spTree>
    <p:extLst>
      <p:ext uri="{BB962C8B-B14F-4D97-AF65-F5344CB8AC3E}">
        <p14:creationId xmlns:p14="http://schemas.microsoft.com/office/powerpoint/2010/main" val="3314998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Case-ii and iii</a:t>
            </a:r>
            <a:endParaRPr lang="en-IN" dirty="0"/>
          </a:p>
        </p:txBody>
      </p:sp>
      <p:sp>
        <p:nvSpPr>
          <p:cNvPr id="3" name="Content Placeholder 2"/>
          <p:cNvSpPr>
            <a:spLocks noGrp="1"/>
          </p:cNvSpPr>
          <p:nvPr>
            <p:ph idx="1"/>
          </p:nvPr>
        </p:nvSpPr>
        <p:spPr/>
        <p:txBody>
          <a:bodyPr/>
          <a:lstStyle/>
          <a:p>
            <a:pPr marL="0" indent="0">
              <a:buNone/>
            </a:pPr>
            <a:r>
              <a:rPr lang="en-IN" dirty="0"/>
              <a:t>ii) Total no. of persons = (A’s position from right before interchanging + A’s position from left  before interchanging) – 1</a:t>
            </a:r>
          </a:p>
          <a:p>
            <a:pPr marL="0" indent="0">
              <a:buNone/>
            </a:pPr>
            <a:r>
              <a:rPr lang="en-IN" dirty="0"/>
              <a:t> ⇒ Total no. of persons = (B’s position from right after interchanging + A’s position from left before </a:t>
            </a:r>
            <a:r>
              <a:rPr lang="en-IN" dirty="0" smtClean="0"/>
              <a:t>interchanging</a:t>
            </a:r>
            <a:r>
              <a:rPr lang="en-IN" dirty="0"/>
              <a:t>) – 1</a:t>
            </a:r>
          </a:p>
          <a:p>
            <a:pPr marL="0" indent="0">
              <a:buNone/>
            </a:pPr>
            <a:r>
              <a:rPr lang="en-IN" dirty="0"/>
              <a:t>Hence, Total no. of persons = (24 + 31) – 1 = 55 – 1 = </a:t>
            </a:r>
            <a:r>
              <a:rPr lang="en-IN" dirty="0" smtClean="0"/>
              <a:t>54</a:t>
            </a:r>
          </a:p>
          <a:p>
            <a:pPr marL="0" indent="0">
              <a:buNone/>
            </a:pPr>
            <a:r>
              <a:rPr lang="en-IN" dirty="0" smtClean="0"/>
              <a:t>iii</a:t>
            </a:r>
            <a:r>
              <a:rPr lang="en-IN" dirty="0"/>
              <a:t>) No. of persons between A &amp; B = (Position of A from left after interchanging– Position of </a:t>
            </a:r>
            <a:r>
              <a:rPr lang="en-IN" dirty="0" smtClean="0"/>
              <a:t>A,</a:t>
            </a:r>
            <a:r>
              <a:rPr lang="en-IN" dirty="0"/>
              <a:t> from left before interchanging) – 1</a:t>
            </a:r>
          </a:p>
          <a:p>
            <a:pPr marL="0" indent="0">
              <a:buNone/>
            </a:pPr>
            <a:r>
              <a:rPr lang="en-IN" dirty="0"/>
              <a:t>⇒ No. of persons between A &amp; B = (31 – 18) – 1 = 13 – 1 = </a:t>
            </a:r>
            <a:r>
              <a:rPr lang="en-IN" dirty="0" smtClean="0"/>
              <a:t>12</a:t>
            </a:r>
          </a:p>
        </p:txBody>
      </p:sp>
    </p:spTree>
    <p:extLst>
      <p:ext uri="{BB962C8B-B14F-4D97-AF65-F5344CB8AC3E}">
        <p14:creationId xmlns:p14="http://schemas.microsoft.com/office/powerpoint/2010/main" val="3310069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Type-6</a:t>
            </a:r>
            <a:endParaRPr lang="en-IN" dirty="0"/>
          </a:p>
        </p:txBody>
      </p:sp>
      <p:sp>
        <p:nvSpPr>
          <p:cNvPr id="3" name="Content Placeholder 2"/>
          <p:cNvSpPr>
            <a:spLocks noGrp="1"/>
          </p:cNvSpPr>
          <p:nvPr>
            <p:ph idx="1"/>
          </p:nvPr>
        </p:nvSpPr>
        <p:spPr>
          <a:xfrm>
            <a:off x="985962" y="1825625"/>
            <a:ext cx="10367838" cy="3732337"/>
          </a:xfrm>
        </p:spPr>
        <p:txBody>
          <a:bodyPr>
            <a:normAutofit/>
          </a:bodyPr>
          <a:lstStyle/>
          <a:p>
            <a:pPr marL="0" indent="0">
              <a:buNone/>
            </a:pPr>
            <a:r>
              <a:rPr lang="en-IN" dirty="0"/>
              <a:t>If positions of two different persons are given from opposite sides of the row and a third person is sitting exactly in middle of the two and total no. of persons in the row is to be calculated </a:t>
            </a:r>
            <a:r>
              <a:rPr lang="en-IN" dirty="0" smtClean="0"/>
              <a:t>as</a:t>
            </a:r>
          </a:p>
          <a:p>
            <a:pPr marL="0" lvl="0" indent="0">
              <a:buNone/>
            </a:pPr>
            <a:r>
              <a:rPr lang="en-IN" dirty="0" err="1" smtClean="0"/>
              <a:t>i</a:t>
            </a:r>
            <a:r>
              <a:rPr lang="en-IN" dirty="0"/>
              <a:t>) When position of third person sitting is given from either side of row</a:t>
            </a:r>
          </a:p>
          <a:p>
            <a:pPr marL="0" lvl="0" indent="0">
              <a:buNone/>
            </a:pPr>
            <a:r>
              <a:rPr lang="en-IN" dirty="0"/>
              <a:t>ii) When position of third person is given from either of the two persons between whom he/she is sitting</a:t>
            </a:r>
          </a:p>
          <a:p>
            <a:pPr marL="0" indent="0">
              <a:buNone/>
            </a:pPr>
            <a:r>
              <a:rPr lang="en-IN" dirty="0"/>
              <a:t>Then find the position of the 3</a:t>
            </a:r>
            <a:r>
              <a:rPr lang="en-IN" baseline="30000" dirty="0"/>
              <a:t>rd</a:t>
            </a:r>
            <a:r>
              <a:rPr lang="en-IN" dirty="0"/>
              <a:t> person from both sides of the row and hence find total no. of persons according to type 1</a:t>
            </a:r>
          </a:p>
        </p:txBody>
      </p:sp>
    </p:spTree>
    <p:extLst>
      <p:ext uri="{BB962C8B-B14F-4D97-AF65-F5344CB8AC3E}">
        <p14:creationId xmlns:p14="http://schemas.microsoft.com/office/powerpoint/2010/main" val="683816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Example-</a:t>
            </a:r>
            <a:endParaRPr lang="en-IN" dirty="0"/>
          </a:p>
        </p:txBody>
      </p:sp>
      <p:sp>
        <p:nvSpPr>
          <p:cNvPr id="3" name="Content Placeholder 2"/>
          <p:cNvSpPr>
            <a:spLocks noGrp="1"/>
          </p:cNvSpPr>
          <p:nvPr>
            <p:ph idx="1"/>
          </p:nvPr>
        </p:nvSpPr>
        <p:spPr>
          <a:xfrm>
            <a:off x="914400" y="1825625"/>
            <a:ext cx="10439400" cy="3652824"/>
          </a:xfrm>
        </p:spPr>
        <p:txBody>
          <a:bodyPr/>
          <a:lstStyle/>
          <a:p>
            <a:pPr marL="0" indent="0">
              <a:buNone/>
            </a:pPr>
            <a:r>
              <a:rPr lang="en-IN" dirty="0" smtClean="0"/>
              <a:t>In </a:t>
            </a:r>
            <a:r>
              <a:rPr lang="en-IN" dirty="0"/>
              <a:t>a row of persons, position of A from left side of the row is 9</a:t>
            </a:r>
            <a:r>
              <a:rPr lang="en-IN" baseline="30000" dirty="0"/>
              <a:t>th</a:t>
            </a:r>
            <a:r>
              <a:rPr lang="en-IN" dirty="0"/>
              <a:t> &amp; position of B from right side of the row is 8</a:t>
            </a:r>
            <a:r>
              <a:rPr lang="en-IN" baseline="30000" dirty="0"/>
              <a:t>th</a:t>
            </a:r>
            <a:r>
              <a:rPr lang="en-IN" dirty="0"/>
              <a:t>.If C is sitting just in middle of A &amp; B and position of C from left side of the row is 15</a:t>
            </a:r>
            <a:r>
              <a:rPr lang="en-IN" baseline="30000" dirty="0"/>
              <a:t>th</a:t>
            </a:r>
            <a:r>
              <a:rPr lang="en-IN" dirty="0"/>
              <a:t>. Find the total no. of persons in the row?</a:t>
            </a:r>
          </a:p>
          <a:p>
            <a:pPr marL="0" indent="0">
              <a:buNone/>
            </a:pPr>
            <a:r>
              <a:rPr lang="en-IN" dirty="0" smtClean="0"/>
              <a:t>Solution</a:t>
            </a:r>
            <a:r>
              <a:rPr lang="en-IN" dirty="0"/>
              <a:t>: Position of C from left is 15</a:t>
            </a:r>
            <a:r>
              <a:rPr lang="en-IN" baseline="30000" dirty="0"/>
              <a:t>th</a:t>
            </a:r>
            <a:r>
              <a:rPr lang="en-IN" dirty="0"/>
              <a:t> and A from left is 9</a:t>
            </a:r>
            <a:r>
              <a:rPr lang="en-IN" baseline="30000" dirty="0"/>
              <a:t>th</a:t>
            </a:r>
            <a:r>
              <a:rPr lang="en-IN" dirty="0"/>
              <a:t> so there are (15 – 9 – 1 = 5) persons are sitting between A and C. As C is sitting in middle of A and B so there must also be 5 persons sitting between B and C.</a:t>
            </a:r>
          </a:p>
          <a:p>
            <a:pPr marL="0" indent="0">
              <a:buNone/>
            </a:pPr>
            <a:endParaRPr lang="en-IN" dirty="0"/>
          </a:p>
        </p:txBody>
      </p:sp>
    </p:spTree>
    <p:extLst>
      <p:ext uri="{BB962C8B-B14F-4D97-AF65-F5344CB8AC3E}">
        <p14:creationId xmlns:p14="http://schemas.microsoft.com/office/powerpoint/2010/main" val="4049070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err="1" smtClean="0"/>
              <a:t>Contd</a:t>
            </a:r>
            <a:r>
              <a:rPr lang="en-IN" dirty="0" smtClean="0"/>
              <a:t>……</a:t>
            </a:r>
            <a:endParaRPr lang="en-IN" dirty="0"/>
          </a:p>
        </p:txBody>
      </p:sp>
      <p:sp>
        <p:nvSpPr>
          <p:cNvPr id="3" name="Content Placeholder 2"/>
          <p:cNvSpPr>
            <a:spLocks noGrp="1"/>
          </p:cNvSpPr>
          <p:nvPr>
            <p:ph idx="1"/>
          </p:nvPr>
        </p:nvSpPr>
        <p:spPr/>
        <p:txBody>
          <a:bodyPr/>
          <a:lstStyle/>
          <a:p>
            <a:pPr marL="0" indent="0">
              <a:buNone/>
            </a:pPr>
            <a:r>
              <a:rPr lang="en-IN" dirty="0"/>
              <a:t>Thus position of C from right = Position of B from right + 5 + 1 = 8 + 6 = 14</a:t>
            </a:r>
            <a:r>
              <a:rPr lang="en-IN" baseline="30000" dirty="0"/>
              <a:t>th</a:t>
            </a:r>
            <a:endParaRPr lang="en-IN" dirty="0"/>
          </a:p>
          <a:p>
            <a:pPr marL="0" indent="0">
              <a:buNone/>
            </a:pPr>
            <a:r>
              <a:rPr lang="en-IN" dirty="0"/>
              <a:t>Total no. of students = (Sum of positions of C from both sides – 1)</a:t>
            </a:r>
          </a:p>
          <a:p>
            <a:pPr marL="0" indent="0">
              <a:buNone/>
            </a:pPr>
            <a:r>
              <a:rPr lang="en-IN" dirty="0"/>
              <a:t>⇒ Total no. of students = (15 + 14) – 1 = 29 – 1 = 28</a:t>
            </a:r>
          </a:p>
          <a:p>
            <a:pPr marL="0" indent="0">
              <a:buNone/>
            </a:pPr>
            <a:r>
              <a:rPr lang="en-IN" dirty="0" smtClean="0"/>
              <a:t>E</a:t>
            </a:r>
            <a:r>
              <a:rPr lang="en-IN" dirty="0"/>
              <a:t>x</a:t>
            </a:r>
            <a:r>
              <a:rPr lang="en-IN" dirty="0" smtClean="0"/>
              <a:t>. </a:t>
            </a:r>
            <a:r>
              <a:rPr lang="en-IN" dirty="0"/>
              <a:t>2) In a row of persons, Position of A from left side of the row is 11</a:t>
            </a:r>
            <a:r>
              <a:rPr lang="en-IN" baseline="30000" dirty="0"/>
              <a:t>th</a:t>
            </a:r>
            <a:r>
              <a:rPr lang="en-IN" dirty="0"/>
              <a:t> and B from right side of the row is 19</a:t>
            </a:r>
            <a:r>
              <a:rPr lang="en-IN" baseline="30000" dirty="0"/>
              <a:t>th</a:t>
            </a:r>
            <a:r>
              <a:rPr lang="en-IN" dirty="0"/>
              <a:t>. If C is sitting just in middle of A &amp; B and position of C from A is 7</a:t>
            </a:r>
            <a:r>
              <a:rPr lang="en-IN" baseline="30000" dirty="0"/>
              <a:t>th</a:t>
            </a:r>
            <a:r>
              <a:rPr lang="en-IN" dirty="0"/>
              <a:t>. Find total no. of persons in the row?</a:t>
            </a:r>
          </a:p>
          <a:p>
            <a:endParaRPr lang="en-IN" dirty="0" smtClean="0"/>
          </a:p>
          <a:p>
            <a:endParaRPr lang="en-IN" dirty="0"/>
          </a:p>
        </p:txBody>
      </p:sp>
    </p:spTree>
    <p:extLst>
      <p:ext uri="{BB962C8B-B14F-4D97-AF65-F5344CB8AC3E}">
        <p14:creationId xmlns:p14="http://schemas.microsoft.com/office/powerpoint/2010/main" val="2186211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Solution:-</a:t>
            </a:r>
            <a:endParaRPr lang="en-IN" dirty="0"/>
          </a:p>
        </p:txBody>
      </p:sp>
      <p:sp>
        <p:nvSpPr>
          <p:cNvPr id="3" name="Content Placeholder 2"/>
          <p:cNvSpPr>
            <a:spLocks noGrp="1"/>
          </p:cNvSpPr>
          <p:nvPr>
            <p:ph idx="1"/>
          </p:nvPr>
        </p:nvSpPr>
        <p:spPr>
          <a:xfrm>
            <a:off x="946204" y="1825625"/>
            <a:ext cx="10407595" cy="3931119"/>
          </a:xfrm>
        </p:spPr>
        <p:txBody>
          <a:bodyPr/>
          <a:lstStyle/>
          <a:p>
            <a:pPr marL="0" indent="0">
              <a:buNone/>
            </a:pPr>
            <a:r>
              <a:rPr lang="en-IN" dirty="0"/>
              <a:t>Solution: Position of C from Left = Position of A from left + Position of C from A = 11 + 7 = 18</a:t>
            </a:r>
            <a:r>
              <a:rPr lang="en-IN" baseline="30000" dirty="0"/>
              <a:t>th</a:t>
            </a:r>
            <a:endParaRPr lang="en-IN" dirty="0"/>
          </a:p>
          <a:p>
            <a:pPr marL="0" indent="0">
              <a:buNone/>
            </a:pPr>
            <a:r>
              <a:rPr lang="en-IN" dirty="0"/>
              <a:t>Given C is 7</a:t>
            </a:r>
            <a:r>
              <a:rPr lang="en-IN" baseline="30000" dirty="0"/>
              <a:t>th</a:t>
            </a:r>
            <a:r>
              <a:rPr lang="en-IN" dirty="0"/>
              <a:t> from A and C is sitting in middle of A and B then also C is at 7</a:t>
            </a:r>
            <a:r>
              <a:rPr lang="en-IN" baseline="30000" dirty="0"/>
              <a:t>th</a:t>
            </a:r>
            <a:r>
              <a:rPr lang="en-IN" dirty="0"/>
              <a:t> position from B</a:t>
            </a:r>
          </a:p>
          <a:p>
            <a:pPr marL="0" indent="0">
              <a:buNone/>
            </a:pPr>
            <a:r>
              <a:rPr lang="en-IN" dirty="0"/>
              <a:t>Position of C from right = Position of B from right + Position of C from B = 19 + 7 = 26</a:t>
            </a:r>
            <a:r>
              <a:rPr lang="en-IN" baseline="30000" dirty="0"/>
              <a:t>th</a:t>
            </a:r>
            <a:endParaRPr lang="en-IN" dirty="0"/>
          </a:p>
          <a:p>
            <a:pPr marL="0" indent="0">
              <a:buNone/>
            </a:pPr>
            <a:r>
              <a:rPr lang="en-IN" dirty="0"/>
              <a:t>Total no. of students = (Sum of position of C from both sides – 1)</a:t>
            </a:r>
          </a:p>
          <a:p>
            <a:pPr marL="0" indent="0">
              <a:buNone/>
            </a:pPr>
            <a:r>
              <a:rPr lang="en-IN" dirty="0"/>
              <a:t>⇒ Total no. of students = (18 + 26) – 1 = 44 – 1 = </a:t>
            </a:r>
            <a:r>
              <a:rPr lang="en-IN" dirty="0" smtClean="0"/>
              <a:t>43</a:t>
            </a:r>
            <a:endParaRPr lang="en-IN" dirty="0"/>
          </a:p>
        </p:txBody>
      </p:sp>
    </p:spTree>
    <p:extLst>
      <p:ext uri="{BB962C8B-B14F-4D97-AF65-F5344CB8AC3E}">
        <p14:creationId xmlns:p14="http://schemas.microsoft.com/office/powerpoint/2010/main" val="480527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Type-7</a:t>
            </a:r>
            <a:endParaRPr lang="en-IN" dirty="0"/>
          </a:p>
        </p:txBody>
      </p:sp>
      <p:sp>
        <p:nvSpPr>
          <p:cNvPr id="3" name="Content Placeholder 2"/>
          <p:cNvSpPr>
            <a:spLocks noGrp="1"/>
          </p:cNvSpPr>
          <p:nvPr>
            <p:ph idx="1"/>
          </p:nvPr>
        </p:nvSpPr>
        <p:spPr/>
        <p:txBody>
          <a:bodyPr>
            <a:normAutofit/>
          </a:bodyPr>
          <a:lstStyle/>
          <a:p>
            <a:pPr marL="0" indent="0">
              <a:buNone/>
            </a:pPr>
            <a:r>
              <a:rPr lang="en-IN" dirty="0"/>
              <a:t>In the questions where it is asked to find minimum no. of persons in a row then it is always a case of overlapping i.e. given positions of persons from either sides overlap each </a:t>
            </a:r>
            <a:r>
              <a:rPr lang="en-IN" dirty="0" smtClean="0"/>
              <a:t>other, then</a:t>
            </a:r>
            <a:endParaRPr lang="en-IN" dirty="0"/>
          </a:p>
          <a:p>
            <a:pPr marL="0" indent="0">
              <a:buNone/>
            </a:pPr>
            <a:r>
              <a:rPr lang="en-IN" dirty="0"/>
              <a:t>Minimum no. of persons = Sum of positions of persons from both sides – Persons between them – 2</a:t>
            </a:r>
          </a:p>
          <a:p>
            <a:pPr marL="0" indent="0">
              <a:buNone/>
            </a:pPr>
            <a:r>
              <a:rPr lang="en-IN" dirty="0" smtClean="0"/>
              <a:t>Ex.</a:t>
            </a:r>
            <a:r>
              <a:rPr lang="en-IN" dirty="0"/>
              <a:t> If position of A from left side of a row is 15</a:t>
            </a:r>
            <a:r>
              <a:rPr lang="en-IN" baseline="30000" dirty="0"/>
              <a:t>th</a:t>
            </a:r>
            <a:r>
              <a:rPr lang="en-IN" dirty="0"/>
              <a:t> and position of B from right side of a row is 19</a:t>
            </a:r>
            <a:r>
              <a:rPr lang="en-IN" baseline="30000" dirty="0"/>
              <a:t>th</a:t>
            </a:r>
            <a:r>
              <a:rPr lang="en-IN" dirty="0"/>
              <a:t> and only 1 person is sitting in middle of A &amp; B. Find the minimum number of persons that can be seated in this row?</a:t>
            </a:r>
          </a:p>
          <a:p>
            <a:pPr marL="0" indent="0">
              <a:buNone/>
            </a:pPr>
            <a:r>
              <a:rPr lang="en-IN" dirty="0"/>
              <a:t>Solution: Total no. of persons = 15 + 19 – 1 – 2 = </a:t>
            </a:r>
            <a:r>
              <a:rPr lang="en-IN" dirty="0" smtClean="0"/>
              <a:t>31</a:t>
            </a:r>
            <a:endParaRPr lang="en-IN" dirty="0"/>
          </a:p>
        </p:txBody>
      </p:sp>
    </p:spTree>
    <p:extLst>
      <p:ext uri="{BB962C8B-B14F-4D97-AF65-F5344CB8AC3E}">
        <p14:creationId xmlns:p14="http://schemas.microsoft.com/office/powerpoint/2010/main" val="4274677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325</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Type 4</vt:lpstr>
      <vt:lpstr> Type-5</vt:lpstr>
      <vt:lpstr> Example</vt:lpstr>
      <vt:lpstr> Case-ii and iii</vt:lpstr>
      <vt:lpstr> Type-6</vt:lpstr>
      <vt:lpstr> Example-</vt:lpstr>
      <vt:lpstr> Contd……</vt:lpstr>
      <vt:lpstr> Solution:-</vt:lpstr>
      <vt:lpstr> Type-7</vt:lpstr>
      <vt:lpstr> Type-8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Ordering and Ranking</dc:title>
  <dc:creator>Windows User</dc:creator>
  <cp:lastModifiedBy>Windows User</cp:lastModifiedBy>
  <cp:revision>44</cp:revision>
  <dcterms:created xsi:type="dcterms:W3CDTF">2018-04-15T16:30:59Z</dcterms:created>
  <dcterms:modified xsi:type="dcterms:W3CDTF">2018-04-19T01:23:44Z</dcterms:modified>
</cp:coreProperties>
</file>