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4862" y="1358417"/>
            <a:ext cx="9448800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Microsoft Word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67040"/>
            <a:ext cx="10219386" cy="292314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Microsoft Word is a widely used commercial word processor designed by Microsoft. Microsoft Word is a component of the Microsoft Office suite of productivity software, but can also be purchased as a stand-alone product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Microsoft word (commonly called Word) is a graphical word processing program that users can type with. The main purpose is to allow users to type and save documents, modify documents, print documents etc. </a:t>
            </a:r>
          </a:p>
        </p:txBody>
      </p:sp>
    </p:spTree>
    <p:extLst>
      <p:ext uri="{BB962C8B-B14F-4D97-AF65-F5344CB8AC3E}">
        <p14:creationId xmlns:p14="http://schemas.microsoft.com/office/powerpoint/2010/main" val="30262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326886"/>
            <a:ext cx="10103476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history of Microsoft word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56834"/>
            <a:ext cx="10541358" cy="30651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program developed by Microsoft and the first released on October 25, 1983 under the name Multi – Tool Word for </a:t>
            </a:r>
            <a:r>
              <a:rPr lang="en-US" dirty="0" err="1"/>
              <a:t>Xenix</a:t>
            </a:r>
            <a:r>
              <a:rPr lang="en-US" dirty="0"/>
              <a:t> systems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In 1981, Microsoft hired Charles Simonyi to develop a word-processing application. The first version was released in 1983.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/>
              <a:t>It was initially launched in 1983 and has since been revised numerous times. Microsoft Word is available for both Windows and Macintosh operating systems.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326886"/>
            <a:ext cx="10103476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History of Microsoft word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3405"/>
            <a:ext cx="9448800" cy="175116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It was not initially popular, owing to its radically different look compared to WordPerfect, the leading word processor at that time. However, Microsoft improved Word continually over the years, including a 1985 version that could run on a Mac. The second major release of Word, in 1987, included an upgrade of major features in addition to new functionalities such as support for the rich text format (RTF).</a:t>
            </a:r>
          </a:p>
        </p:txBody>
      </p:sp>
    </p:spTree>
    <p:extLst>
      <p:ext uri="{BB962C8B-B14F-4D97-AF65-F5344CB8AC3E}">
        <p14:creationId xmlns:p14="http://schemas.microsoft.com/office/powerpoint/2010/main" val="193293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326886"/>
            <a:ext cx="10270901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history of Microsoft word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3405"/>
            <a:ext cx="9448800" cy="235647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In 1995, with the release of Windows 95 and Office 95, which offered a bundled set of office productivity software, sales of Microsoft Word increased significantly</a:t>
            </a:r>
            <a:r>
              <a:rPr lang="en-US" dirty="0" smtClean="0"/>
              <a:t>. After that various versions came to the market like Word 97, Word XP, Word 2003, Word 2007, Word 2010, Word 2013, Word for Cloud and Word 2016 also.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99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326886"/>
            <a:ext cx="10270901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features of Microsoft word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977" y="2228402"/>
            <a:ext cx="10470523" cy="343830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dirty="0"/>
              <a:t>Microsoft Word offers several features to ease document creation and editing, including:</a:t>
            </a:r>
          </a:p>
          <a:p>
            <a:pPr algn="just">
              <a:lnSpc>
                <a:spcPct val="100000"/>
              </a:lnSpc>
            </a:pPr>
            <a:r>
              <a:rPr lang="en-US" dirty="0"/>
              <a:t>WYSIWYG (what-you-see-is-what-you-get) display: It ensures that everything displayed on screen appears the same way when printed or moved to another format or program.</a:t>
            </a:r>
          </a:p>
          <a:p>
            <a:pPr algn="just">
              <a:lnSpc>
                <a:spcPct val="100000"/>
              </a:lnSpc>
            </a:pPr>
            <a:r>
              <a:rPr lang="en-US" dirty="0"/>
              <a:t>Spell check: Word features a built-in dictionary for spell checking; misspelled words are marked with a red squiggly underline. Sometimes, Word auto-corrects an obviously misspelled word or phrase.</a:t>
            </a:r>
          </a:p>
          <a:p>
            <a:pPr algn="just">
              <a:lnSpc>
                <a:spcPct val="100000"/>
              </a:lnSpc>
            </a:pPr>
            <a:r>
              <a:rPr lang="en-US" dirty="0"/>
              <a:t>Text-level features such as bold, underline, italic and strike-through</a:t>
            </a:r>
          </a:p>
        </p:txBody>
      </p:sp>
    </p:spTree>
    <p:extLst>
      <p:ext uri="{BB962C8B-B14F-4D97-AF65-F5344CB8AC3E}">
        <p14:creationId xmlns:p14="http://schemas.microsoft.com/office/powerpoint/2010/main" val="32207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599" y="1326886"/>
            <a:ext cx="10270901" cy="720854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features of Microsoft word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53405"/>
            <a:ext cx="9448800" cy="271708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Page-level features such as indentation, paragraphing and justification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External support: Word is compatible with many other programs, the most common being the other members of the Office suite.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The default file format was .doc prior to the Microsoft Word 2007 version; in 2007, .</a:t>
            </a:r>
            <a:r>
              <a:rPr lang="en-US" dirty="0" err="1"/>
              <a:t>docx</a:t>
            </a:r>
            <a:r>
              <a:rPr lang="en-US" dirty="0"/>
              <a:t> became the default file format.</a:t>
            </a:r>
          </a:p>
        </p:txBody>
      </p:sp>
    </p:spTree>
    <p:extLst>
      <p:ext uri="{BB962C8B-B14F-4D97-AF65-F5344CB8AC3E}">
        <p14:creationId xmlns:p14="http://schemas.microsoft.com/office/powerpoint/2010/main" val="24550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29</TotalTime>
  <Words>455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Microsoft Word</vt:lpstr>
      <vt:lpstr>history of Microsoft word</vt:lpstr>
      <vt:lpstr>History of Microsoft word</vt:lpstr>
      <vt:lpstr>history of Microsoft word</vt:lpstr>
      <vt:lpstr>features of Microsoft word</vt:lpstr>
      <vt:lpstr>features of Microsoft word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Microsoft Office?</dc:title>
  <dc:creator>Lenovo</dc:creator>
  <cp:lastModifiedBy>Windows User</cp:lastModifiedBy>
  <cp:revision>7</cp:revision>
  <dcterms:created xsi:type="dcterms:W3CDTF">2018-04-19T05:02:04Z</dcterms:created>
  <dcterms:modified xsi:type="dcterms:W3CDTF">2018-04-20T11:42:42Z</dcterms:modified>
</cp:coreProperties>
</file>