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326886"/>
            <a:ext cx="9948930" cy="720854"/>
          </a:xfrm>
        </p:spPr>
        <p:txBody>
          <a:bodyPr>
            <a:normAutofit fontScale="90000"/>
          </a:bodyPr>
          <a:lstStyle/>
          <a:p>
            <a:r>
              <a:rPr lang="en-US" sz="4900" b="1" dirty="0"/>
              <a:t>What is Microsoft </a:t>
            </a:r>
            <a:r>
              <a:rPr lang="en-US" sz="4900" b="1" dirty="0" smtClean="0"/>
              <a:t>Power Point?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67040"/>
            <a:ext cx="10219386" cy="256253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Microsoft PowerPoint is a presentation </a:t>
            </a:r>
            <a:r>
              <a:rPr lang="en-US" dirty="0" smtClean="0"/>
              <a:t>program. It </a:t>
            </a:r>
            <a:r>
              <a:rPr lang="en-US" dirty="0"/>
              <a:t>is a software program produced by Microsoft that allows users to create slides organize slides, design slides, format slides, animate and transitions of slides, </a:t>
            </a:r>
            <a:r>
              <a:rPr lang="en-US" dirty="0" smtClean="0"/>
              <a:t>print slides, create </a:t>
            </a:r>
            <a:r>
              <a:rPr lang="en-US" dirty="0"/>
              <a:t>slide show using various programs connect to the system. This software is part of the Microsoft Office suite and is compatible with other applications in the Office suite.</a:t>
            </a:r>
          </a:p>
          <a:p>
            <a:pPr algn="just">
              <a:lnSpc>
                <a:spcPct val="15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627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326886"/>
            <a:ext cx="10541358" cy="720854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history of Microsoft power point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56834"/>
            <a:ext cx="10541358" cy="171289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Microsoft PowerPoint is a presentation program, created by Robert Gaskins and Dennis Austin at a software company named Forethought, Inc. It was released on April 20, 1987, initially for Macintosh computers only.</a:t>
            </a:r>
          </a:p>
        </p:txBody>
      </p:sp>
    </p:spTree>
    <p:extLst>
      <p:ext uri="{BB962C8B-B14F-4D97-AF65-F5344CB8AC3E}">
        <p14:creationId xmlns:p14="http://schemas.microsoft.com/office/powerpoint/2010/main" val="108109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598" y="1326886"/>
            <a:ext cx="10670147" cy="720854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features of Microsoft power point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977" y="2228402"/>
            <a:ext cx="10470523" cy="3438302"/>
          </a:xfrm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Start With a Built-in Layout. ...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Use Slide Master View to Update Designs Consistently. ...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Use Someone Else's Presentation as a Starting Point. ...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Rearrange Slides for Effectiveness. ...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Follow the Guides. ...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Set Slide Sizes.</a:t>
            </a:r>
          </a:p>
        </p:txBody>
      </p:sp>
    </p:spTree>
    <p:extLst>
      <p:ext uri="{BB962C8B-B14F-4D97-AF65-F5344CB8AC3E}">
        <p14:creationId xmlns:p14="http://schemas.microsoft.com/office/powerpoint/2010/main" val="322078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599" y="1326886"/>
            <a:ext cx="10270901" cy="720854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features of Microsoft excel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53405"/>
            <a:ext cx="9448800" cy="2717085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External support: Power Point is compatible with many other programs, the most common being the other members of the Office suite.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The default file format was .</a:t>
            </a:r>
            <a:r>
              <a:rPr lang="en-US" dirty="0" err="1"/>
              <a:t>ppt</a:t>
            </a:r>
            <a:r>
              <a:rPr lang="en-US" dirty="0"/>
              <a:t> prior to the Microsoft Power Point 2007 version; in 2007, .</a:t>
            </a:r>
            <a:r>
              <a:rPr lang="en-US" dirty="0" err="1"/>
              <a:t>pptx</a:t>
            </a:r>
            <a:r>
              <a:rPr lang="en-US" dirty="0"/>
              <a:t> became the default file format.</a:t>
            </a:r>
          </a:p>
        </p:txBody>
      </p:sp>
    </p:spTree>
    <p:extLst>
      <p:ext uri="{BB962C8B-B14F-4D97-AF65-F5344CB8AC3E}">
        <p14:creationId xmlns:p14="http://schemas.microsoft.com/office/powerpoint/2010/main" val="245509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599" y="1326886"/>
            <a:ext cx="10270901" cy="720854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advantages of </a:t>
            </a:r>
            <a:r>
              <a:rPr lang="en-US" sz="4900" b="1" dirty="0" err="1" smtClean="0"/>
              <a:t>Ms</a:t>
            </a:r>
            <a:r>
              <a:rPr lang="en-US" sz="4900" b="1" dirty="0" smtClean="0"/>
              <a:t> power point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53405"/>
            <a:ext cx="9691352" cy="271708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The user can combine the text, graphics and multimedia to support a presentation. Using power point as a presentation tool is a good way, as it offers some </a:t>
            </a:r>
            <a:r>
              <a:rPr lang="en-US" dirty="0" smtClean="0"/>
              <a:t>distinct </a:t>
            </a:r>
            <a:r>
              <a:rPr lang="en-US" b="1" dirty="0" smtClean="0"/>
              <a:t>advantages</a:t>
            </a:r>
            <a:r>
              <a:rPr lang="en-US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03181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53</TotalTime>
  <Words>260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</vt:lpstr>
      <vt:lpstr>Vapor Trail</vt:lpstr>
      <vt:lpstr>What is Microsoft Power Point?</vt:lpstr>
      <vt:lpstr>history of Microsoft power point</vt:lpstr>
      <vt:lpstr>features of Microsoft power point</vt:lpstr>
      <vt:lpstr>features of Microsoft excel</vt:lpstr>
      <vt:lpstr>advantages of Ms power 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Microsoft Office?</dc:title>
  <dc:creator>Lenovo</dc:creator>
  <cp:lastModifiedBy>Lenovo</cp:lastModifiedBy>
  <cp:revision>9</cp:revision>
  <dcterms:created xsi:type="dcterms:W3CDTF">2018-04-19T05:02:04Z</dcterms:created>
  <dcterms:modified xsi:type="dcterms:W3CDTF">2018-04-19T05:55:37Z</dcterms:modified>
</cp:coreProperties>
</file>