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326886"/>
            <a:ext cx="9448800" cy="720854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What is Microsoft </a:t>
            </a:r>
            <a:r>
              <a:rPr lang="en-US" sz="4900" b="1" dirty="0" smtClean="0"/>
              <a:t>excel?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67040"/>
            <a:ext cx="10219386" cy="321936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Microsoft Excel is a spreadsheet developed by Microsoft for Windows, </a:t>
            </a:r>
            <a:r>
              <a:rPr lang="en-US" dirty="0" err="1"/>
              <a:t>macOS</a:t>
            </a:r>
            <a:r>
              <a:rPr lang="en-US" dirty="0"/>
              <a:t>, Android and iOS. </a:t>
            </a:r>
            <a:r>
              <a:rPr lang="en-US" dirty="0" smtClean="0"/>
              <a:t>Microsoft Excel </a:t>
            </a:r>
            <a:r>
              <a:rPr lang="en-US" dirty="0"/>
              <a:t>is a widely used commercial </a:t>
            </a:r>
            <a:r>
              <a:rPr lang="en-US" dirty="0" smtClean="0"/>
              <a:t>Spread sheet designed </a:t>
            </a:r>
            <a:r>
              <a:rPr lang="en-US" dirty="0"/>
              <a:t>by Microsoft. Microsoft </a:t>
            </a:r>
            <a:r>
              <a:rPr lang="en-US" dirty="0" smtClean="0"/>
              <a:t>Excel </a:t>
            </a:r>
            <a:r>
              <a:rPr lang="en-US" dirty="0"/>
              <a:t>is a component of the Microsoft Office suite of productivity software, but can also be purchased as a stand-alone product</a:t>
            </a:r>
            <a:r>
              <a:rPr lang="en-US" dirty="0" smtClean="0"/>
              <a:t>. </a:t>
            </a:r>
            <a:r>
              <a:rPr lang="en-US" dirty="0"/>
              <a:t>Microsoft Excel is a software program produced by Microsoft that allows users to organize, format and calculate data with formulas using a spreadsheet system.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627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326886"/>
            <a:ext cx="10103476" cy="720854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history of Microsoft excel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56834"/>
            <a:ext cx="10541358" cy="306517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Early </a:t>
            </a:r>
            <a:r>
              <a:rPr lang="en-US" b="1" dirty="0"/>
              <a:t>history</a:t>
            </a:r>
            <a:r>
              <a:rPr lang="en-US" dirty="0"/>
              <a:t>. </a:t>
            </a:r>
            <a:r>
              <a:rPr lang="en-US" b="1" dirty="0"/>
              <a:t>Microsoft</a:t>
            </a:r>
            <a:r>
              <a:rPr lang="en-US" dirty="0"/>
              <a:t> originally marketed a spreadsheet program called Multiplan in 1982. ... </a:t>
            </a:r>
            <a:r>
              <a:rPr lang="en-US" b="1" dirty="0"/>
              <a:t>Microsoft</a:t>
            </a:r>
            <a:r>
              <a:rPr lang="en-US" dirty="0"/>
              <a:t> released the first version of </a:t>
            </a:r>
            <a:r>
              <a:rPr lang="en-US" b="1" dirty="0"/>
              <a:t>Excel</a:t>
            </a:r>
            <a:r>
              <a:rPr lang="en-US" dirty="0"/>
              <a:t> for the Macintosh on September 30, 1985, and the first Windows version was 2.05 (to synchronize with the Macintosh version 2.2) in November 1987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Excel is a commercial spreadsheet application produced and distributed by Microsoft for Microsoft Windows and Mac 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09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326886"/>
            <a:ext cx="10103476" cy="720854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History of Microsoft excel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53405"/>
            <a:ext cx="9448800" cy="222768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Multiplan became very popular on CP/M systems, but on MS-DOS systems it lost popularity to Lotus 1-2-3. Microsoft released the first version of Excel for the Macintosh on </a:t>
            </a:r>
            <a:r>
              <a:rPr lang="en-US" b="1" dirty="0"/>
              <a:t>September 30, 1985</a:t>
            </a:r>
            <a:r>
              <a:rPr lang="en-US" dirty="0"/>
              <a:t>, and the first Windows version was 2.05 (to synchronize with the Macintosh version 2.2) in </a:t>
            </a:r>
            <a:r>
              <a:rPr lang="en-US" b="1" dirty="0"/>
              <a:t>November 1987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93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599" y="1326886"/>
            <a:ext cx="10270901" cy="720854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features of Microsoft excel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977" y="2228402"/>
            <a:ext cx="10470523" cy="343830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Excel has the same basic features as all spreadsheet applications, which use a collection of cells arranged into rows and columns to organize and manipulate data. They can also display data as charts, histograms and line graphs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Microsoft that allows users to organize, format and calculate data with formulas using a spreadsheet system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It features calculation, graphing tools, pivot tables, and a macro programming language called Visual Basic for Applications.</a:t>
            </a:r>
          </a:p>
        </p:txBody>
      </p:sp>
    </p:spTree>
    <p:extLst>
      <p:ext uri="{BB962C8B-B14F-4D97-AF65-F5344CB8AC3E}">
        <p14:creationId xmlns:p14="http://schemas.microsoft.com/office/powerpoint/2010/main" val="322078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599" y="1326886"/>
            <a:ext cx="10270901" cy="720854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features of Microsoft excel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53405"/>
            <a:ext cx="9448800" cy="271708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Excel permits users to arrange data so as to view various factors from different perspectives. Visual Basic is used for applications in Excel, allowing users to create a variety of complex numerical methods. Programmers are given an option to code directly using the Visual Basic Editor, including Windows for writing code, debugging and code module organization.</a:t>
            </a:r>
          </a:p>
        </p:txBody>
      </p:sp>
    </p:spTree>
    <p:extLst>
      <p:ext uri="{BB962C8B-B14F-4D97-AF65-F5344CB8AC3E}">
        <p14:creationId xmlns:p14="http://schemas.microsoft.com/office/powerpoint/2010/main" val="245509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599" y="1326886"/>
            <a:ext cx="10270901" cy="720854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advantages of Microsoft excel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53405"/>
            <a:ext cx="9691352" cy="271708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Microsoft </a:t>
            </a:r>
            <a:r>
              <a:rPr lang="en-US" b="1" dirty="0" smtClean="0"/>
              <a:t>Excel's </a:t>
            </a:r>
            <a:r>
              <a:rPr lang="en-US" dirty="0" smtClean="0"/>
              <a:t>graphing </a:t>
            </a:r>
            <a:r>
              <a:rPr lang="en-US" dirty="0"/>
              <a:t>capabilities allows you to summarize your data enhancing your ability to organize and structure your data. Powerful analysis of large amounts of data - Recent upgrades to the </a:t>
            </a:r>
            <a:r>
              <a:rPr lang="en-US" b="1" dirty="0"/>
              <a:t>Excel</a:t>
            </a:r>
            <a:r>
              <a:rPr lang="en-US" dirty="0"/>
              <a:t> spreadsheet enhance your ability to analyze large amounts of data.</a:t>
            </a:r>
          </a:p>
        </p:txBody>
      </p:sp>
    </p:spTree>
    <p:extLst>
      <p:ext uri="{BB962C8B-B14F-4D97-AF65-F5344CB8AC3E}">
        <p14:creationId xmlns:p14="http://schemas.microsoft.com/office/powerpoint/2010/main" val="303181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44</TotalTime>
  <Words>310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What is Microsoft excel?</vt:lpstr>
      <vt:lpstr>history of Microsoft excel</vt:lpstr>
      <vt:lpstr>History of Microsoft excel</vt:lpstr>
      <vt:lpstr>features of Microsoft excel</vt:lpstr>
      <vt:lpstr>features of Microsoft excel</vt:lpstr>
      <vt:lpstr>advantages of Microsoft excel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Microsoft Office?</dc:title>
  <dc:creator>Lenovo</dc:creator>
  <cp:lastModifiedBy>Lenovo</cp:lastModifiedBy>
  <cp:revision>7</cp:revision>
  <dcterms:created xsi:type="dcterms:W3CDTF">2018-04-19T05:02:04Z</dcterms:created>
  <dcterms:modified xsi:type="dcterms:W3CDTF">2018-04-19T05:46:51Z</dcterms:modified>
</cp:coreProperties>
</file>