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0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4/20/2018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4/20/2018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4/20/2018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4/20/2018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4/20/2018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4/20/2018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4/20/2018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326886"/>
            <a:ext cx="9948930" cy="720854"/>
          </a:xfrm>
        </p:spPr>
        <p:txBody>
          <a:bodyPr>
            <a:normAutofit fontScale="90000"/>
          </a:bodyPr>
          <a:lstStyle/>
          <a:p>
            <a:r>
              <a:rPr lang="en-US" sz="4900" b="1" dirty="0"/>
              <a:t>What is Microsoft </a:t>
            </a:r>
            <a:r>
              <a:rPr lang="en-US" sz="4900" b="1" dirty="0" smtClean="0"/>
              <a:t>access?</a:t>
            </a:r>
            <a:endParaRPr lang="en-US" dirty="0"/>
          </a:p>
        </p:txBody>
      </p:sp>
      <p:sp>
        <p:nvSpPr>
          <p:cNvPr id="3" name="Subtitle 2"/>
          <p:cNvSpPr>
            <a:spLocks noGrp="1"/>
          </p:cNvSpPr>
          <p:nvPr>
            <p:ph type="subTitle" idx="1"/>
          </p:nvPr>
        </p:nvSpPr>
        <p:spPr>
          <a:xfrm>
            <a:off x="1371600" y="2267040"/>
            <a:ext cx="10219386" cy="3913043"/>
          </a:xfrm>
        </p:spPr>
        <p:txBody>
          <a:bodyPr>
            <a:noAutofit/>
          </a:bodyPr>
          <a:lstStyle/>
          <a:p>
            <a:pPr algn="just">
              <a:lnSpc>
                <a:spcPct val="150000"/>
              </a:lnSpc>
            </a:pPr>
            <a:r>
              <a:rPr lang="en-US" dirty="0"/>
              <a:t>Microsoft Access is a database management </a:t>
            </a:r>
            <a:r>
              <a:rPr lang="en-US" dirty="0" smtClean="0"/>
              <a:t>system (DBMS) </a:t>
            </a:r>
            <a:r>
              <a:rPr lang="en-US" dirty="0"/>
              <a:t>from Microsoft that combines the relational </a:t>
            </a:r>
            <a:r>
              <a:rPr lang="en-US" b="1" dirty="0"/>
              <a:t>Microsoft Jet Database </a:t>
            </a:r>
            <a:r>
              <a:rPr lang="en-US" b="1" dirty="0" smtClean="0"/>
              <a:t>Engine</a:t>
            </a:r>
            <a:r>
              <a:rPr lang="en-US" dirty="0"/>
              <a:t>(is a database engine on which several Microsoft product have been build) </a:t>
            </a:r>
            <a:r>
              <a:rPr lang="en-US" b="1" dirty="0" smtClean="0"/>
              <a:t> </a:t>
            </a:r>
            <a:r>
              <a:rPr lang="en-US" dirty="0"/>
              <a:t>with a graphical user interface and software-development tools.</a:t>
            </a:r>
          </a:p>
          <a:p>
            <a:pPr algn="just">
              <a:lnSpc>
                <a:spcPct val="150000"/>
              </a:lnSpc>
            </a:pPr>
            <a:r>
              <a:rPr lang="en-US" dirty="0"/>
              <a:t>Microsoft Access is a pseudo-relational database engine from Microsoft. It is part of the Microsoft Office suite of applications that also includes Word, Outlook and Excel, among others. Access is also available for purchase as a stand-alone product. Access uses the Jet Database </a:t>
            </a:r>
            <a:r>
              <a:rPr lang="en-US" dirty="0" smtClean="0"/>
              <a:t>Engine for </a:t>
            </a:r>
            <a:r>
              <a:rPr lang="en-US" dirty="0"/>
              <a:t>data storage.</a:t>
            </a:r>
          </a:p>
        </p:txBody>
      </p:sp>
    </p:spTree>
    <p:extLst>
      <p:ext uri="{BB962C8B-B14F-4D97-AF65-F5344CB8AC3E}">
        <p14:creationId xmlns:p14="http://schemas.microsoft.com/office/powerpoint/2010/main" val="3026273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326886"/>
            <a:ext cx="10541358" cy="720854"/>
          </a:xfrm>
        </p:spPr>
        <p:txBody>
          <a:bodyPr>
            <a:normAutofit fontScale="90000"/>
          </a:bodyPr>
          <a:lstStyle/>
          <a:p>
            <a:r>
              <a:rPr lang="en-US" sz="4900" b="1" dirty="0" smtClean="0"/>
              <a:t>history of Microsoft access</a:t>
            </a:r>
            <a:endParaRPr lang="en-US" dirty="0"/>
          </a:p>
        </p:txBody>
      </p:sp>
      <p:sp>
        <p:nvSpPr>
          <p:cNvPr id="3" name="Subtitle 2"/>
          <p:cNvSpPr>
            <a:spLocks noGrp="1"/>
          </p:cNvSpPr>
          <p:nvPr>
            <p:ph type="subTitle" idx="1"/>
          </p:nvPr>
        </p:nvSpPr>
        <p:spPr>
          <a:xfrm>
            <a:off x="1371600" y="2356834"/>
            <a:ext cx="10541358" cy="2189408"/>
          </a:xfrm>
        </p:spPr>
        <p:txBody>
          <a:bodyPr>
            <a:noAutofit/>
          </a:bodyPr>
          <a:lstStyle/>
          <a:p>
            <a:pPr algn="just">
              <a:lnSpc>
                <a:spcPct val="150000"/>
              </a:lnSpc>
            </a:pPr>
            <a:r>
              <a:rPr lang="en-US" dirty="0"/>
              <a:t>Access was first released as version 1.0 in November 1992. The software was fine while working with small databases but in larger files there was the danger of data corruption. With each release of Office, Microsoft has also included a newer version of Access, each of which includes new or updated features.</a:t>
            </a:r>
          </a:p>
        </p:txBody>
      </p:sp>
    </p:spTree>
    <p:extLst>
      <p:ext uri="{BB962C8B-B14F-4D97-AF65-F5344CB8AC3E}">
        <p14:creationId xmlns:p14="http://schemas.microsoft.com/office/powerpoint/2010/main" val="1081096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33297" y="1442545"/>
            <a:ext cx="8056179" cy="715554"/>
          </a:xfrm>
        </p:spPr>
        <p:txBody>
          <a:bodyPr>
            <a:normAutofit fontScale="90000"/>
          </a:bodyPr>
          <a:lstStyle/>
          <a:p>
            <a:r>
              <a:rPr lang="en-US" sz="4900" b="1" dirty="0" smtClean="0"/>
              <a:t>about Microsoft access</a:t>
            </a:r>
            <a:endParaRPr lang="en-US" dirty="0"/>
          </a:p>
        </p:txBody>
      </p:sp>
      <p:sp>
        <p:nvSpPr>
          <p:cNvPr id="3" name="Subtitle 2"/>
          <p:cNvSpPr>
            <a:spLocks noGrp="1"/>
          </p:cNvSpPr>
          <p:nvPr>
            <p:ph type="subTitle" idx="1"/>
          </p:nvPr>
        </p:nvSpPr>
        <p:spPr>
          <a:xfrm>
            <a:off x="1371600" y="2356834"/>
            <a:ext cx="10541358" cy="3003442"/>
          </a:xfrm>
        </p:spPr>
        <p:txBody>
          <a:bodyPr>
            <a:noAutofit/>
          </a:bodyPr>
          <a:lstStyle/>
          <a:p>
            <a:pPr algn="just">
              <a:lnSpc>
                <a:spcPct val="150000"/>
              </a:lnSpc>
            </a:pPr>
            <a:r>
              <a:rPr lang="en-US" dirty="0"/>
              <a:t>Access is used for both small and large database deployments. </a:t>
            </a:r>
            <a:r>
              <a:rPr lang="en-US" dirty="0" smtClean="0"/>
              <a:t>With </a:t>
            </a:r>
            <a:r>
              <a:rPr lang="en-US" dirty="0"/>
              <a:t>the release of Access 2007, the database file format changed from the previous ".</a:t>
            </a:r>
            <a:r>
              <a:rPr lang="en-US" dirty="0" err="1" smtClean="0"/>
              <a:t>mdb</a:t>
            </a:r>
            <a:r>
              <a:rPr lang="en-US" dirty="0" smtClean="0"/>
              <a:t>”( a file extension used in certain </a:t>
            </a:r>
            <a:r>
              <a:rPr lang="en-US" dirty="0" smtClean="0"/>
              <a:t>versions of Microsoft) </a:t>
            </a:r>
            <a:r>
              <a:rPr lang="en-US" dirty="0"/>
              <a:t>to ".</a:t>
            </a:r>
            <a:r>
              <a:rPr lang="en-US" dirty="0" err="1"/>
              <a:t>accdb</a:t>
            </a:r>
            <a:r>
              <a:rPr lang="en-US" dirty="0"/>
              <a:t>". This new format supports more complex data types, but unfortunately is not compatible with prior versions of the Access software. This is analogous to the new ".</a:t>
            </a:r>
            <a:r>
              <a:rPr lang="en-US" dirty="0" err="1"/>
              <a:t>docx</a:t>
            </a:r>
            <a:r>
              <a:rPr lang="en-US" dirty="0"/>
              <a:t>" and ".</a:t>
            </a:r>
            <a:r>
              <a:rPr lang="en-US" dirty="0" err="1"/>
              <a:t>xlsx</a:t>
            </a:r>
            <a:r>
              <a:rPr lang="en-US" dirty="0"/>
              <a:t>" formats in Word and Excel, which are also incompatible with the pre-2007 versions of these programs.</a:t>
            </a:r>
          </a:p>
          <a:p>
            <a:pPr algn="just">
              <a:lnSpc>
                <a:spcPct val="150000"/>
              </a:lnSpc>
            </a:pPr>
            <a:r>
              <a:rPr lang="en-US" dirty="0" smtClean="0"/>
              <a:t>.</a:t>
            </a:r>
            <a:endParaRPr lang="en-US" dirty="0"/>
          </a:p>
        </p:txBody>
      </p:sp>
    </p:spTree>
    <p:extLst>
      <p:ext uri="{BB962C8B-B14F-4D97-AF65-F5344CB8AC3E}">
        <p14:creationId xmlns:p14="http://schemas.microsoft.com/office/powerpoint/2010/main" val="3688450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8081" y="1405714"/>
            <a:ext cx="10670147" cy="720854"/>
          </a:xfrm>
        </p:spPr>
        <p:txBody>
          <a:bodyPr>
            <a:normAutofit fontScale="90000"/>
          </a:bodyPr>
          <a:lstStyle/>
          <a:p>
            <a:r>
              <a:rPr lang="en-US" sz="4900" b="1" dirty="0" smtClean="0"/>
              <a:t>features of Microsoft access</a:t>
            </a:r>
            <a:endParaRPr lang="en-US" dirty="0"/>
          </a:p>
        </p:txBody>
      </p:sp>
      <p:sp>
        <p:nvSpPr>
          <p:cNvPr id="3" name="Subtitle 2"/>
          <p:cNvSpPr>
            <a:spLocks noGrp="1"/>
          </p:cNvSpPr>
          <p:nvPr>
            <p:ph type="subTitle" idx="1"/>
          </p:nvPr>
        </p:nvSpPr>
        <p:spPr>
          <a:xfrm>
            <a:off x="1171977" y="2228402"/>
            <a:ext cx="10470523" cy="3438302"/>
          </a:xfrm>
        </p:spPr>
        <p:txBody>
          <a:bodyPr>
            <a:noAutofit/>
          </a:bodyPr>
          <a:lstStyle/>
          <a:p>
            <a:pPr algn="just">
              <a:lnSpc>
                <a:spcPct val="150000"/>
              </a:lnSpc>
            </a:pPr>
            <a:r>
              <a:rPr lang="en-US" dirty="0"/>
              <a:t>The Access Jet engine supports most database features, such as referential integrity, row-level locking and multiuser support with up to 255 concurrent user connections. Access is well-suited for creating small databases such as those used by single departments. It is not suitable for larger, enterprise-level databases. For these, Microsoft offers its SQL Server database engine.</a:t>
            </a:r>
          </a:p>
          <a:p>
            <a:pPr marL="342900" indent="-342900">
              <a:lnSpc>
                <a:spcPct val="150000"/>
              </a:lnSpc>
              <a:buFont typeface="Wingdings" panose="05000000000000000000" pitchFamily="2" charset="2"/>
              <a:buChar char="§"/>
            </a:pPr>
            <a:endParaRPr lang="en-US" dirty="0"/>
          </a:p>
        </p:txBody>
      </p:sp>
    </p:spTree>
    <p:extLst>
      <p:ext uri="{BB962C8B-B14F-4D97-AF65-F5344CB8AC3E}">
        <p14:creationId xmlns:p14="http://schemas.microsoft.com/office/powerpoint/2010/main" val="3220783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599" y="1326886"/>
            <a:ext cx="10270901" cy="720854"/>
          </a:xfrm>
        </p:spPr>
        <p:txBody>
          <a:bodyPr>
            <a:normAutofit fontScale="90000"/>
          </a:bodyPr>
          <a:lstStyle/>
          <a:p>
            <a:r>
              <a:rPr lang="en-US" sz="4900" b="1" dirty="0" smtClean="0"/>
              <a:t>features of Microsoft access</a:t>
            </a:r>
            <a:endParaRPr lang="en-US" dirty="0"/>
          </a:p>
        </p:txBody>
      </p:sp>
      <p:sp>
        <p:nvSpPr>
          <p:cNvPr id="3" name="Subtitle 2"/>
          <p:cNvSpPr>
            <a:spLocks noGrp="1"/>
          </p:cNvSpPr>
          <p:nvPr>
            <p:ph type="subTitle" idx="1"/>
          </p:nvPr>
        </p:nvSpPr>
        <p:spPr>
          <a:xfrm>
            <a:off x="1371599" y="2530367"/>
            <a:ext cx="9448801" cy="2840124"/>
          </a:xfrm>
        </p:spPr>
        <p:txBody>
          <a:bodyPr>
            <a:noAutofit/>
          </a:bodyPr>
          <a:lstStyle/>
          <a:p>
            <a:pPr marL="342900" indent="-342900">
              <a:lnSpc>
                <a:spcPct val="150000"/>
              </a:lnSpc>
              <a:buFont typeface="Arial" panose="020B0604020202020204" pitchFamily="34" charset="0"/>
              <a:buChar char="•"/>
            </a:pPr>
            <a:r>
              <a:rPr lang="en-US" dirty="0"/>
              <a:t>Ideal for individual users and smaller teams.</a:t>
            </a:r>
          </a:p>
          <a:p>
            <a:pPr marL="342900" indent="-342900">
              <a:lnSpc>
                <a:spcPct val="150000"/>
              </a:lnSpc>
              <a:buFont typeface="Arial" panose="020B0604020202020204" pitchFamily="34" charset="0"/>
              <a:buChar char="•"/>
            </a:pPr>
            <a:r>
              <a:rPr lang="en-US" dirty="0"/>
              <a:t>Easier than client-server database to understand and use.</a:t>
            </a:r>
          </a:p>
          <a:p>
            <a:pPr marL="342900" indent="-342900">
              <a:lnSpc>
                <a:spcPct val="150000"/>
              </a:lnSpc>
              <a:buFont typeface="Arial" panose="020B0604020202020204" pitchFamily="34" charset="0"/>
              <a:buChar char="•"/>
            </a:pPr>
            <a:r>
              <a:rPr lang="en-US" dirty="0"/>
              <a:t>Import and export to other Microsoft Office and other applications.</a:t>
            </a:r>
          </a:p>
          <a:p>
            <a:pPr marL="342900" indent="-342900">
              <a:lnSpc>
                <a:spcPct val="150000"/>
              </a:lnSpc>
              <a:buFont typeface="Arial" panose="020B0604020202020204" pitchFamily="34" charset="0"/>
              <a:buChar char="•"/>
            </a:pPr>
            <a:r>
              <a:rPr lang="en-US" dirty="0"/>
              <a:t>Ready templates for regular users to create and publish data.</a:t>
            </a:r>
          </a:p>
          <a:p>
            <a:pPr marL="342900" indent="-342900">
              <a:lnSpc>
                <a:spcPct val="150000"/>
              </a:lnSpc>
              <a:buFont typeface="Arial" panose="020B0604020202020204" pitchFamily="34" charset="0"/>
              <a:buChar char="•"/>
            </a:pPr>
            <a:r>
              <a:rPr lang="en-US" dirty="0"/>
              <a:t>Allows building and publishing Web databases effortlessly.</a:t>
            </a:r>
          </a:p>
          <a:p>
            <a:pPr marL="342900" indent="-342900" algn="just">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2455097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1730" y="1326886"/>
            <a:ext cx="10270901" cy="720854"/>
          </a:xfrm>
        </p:spPr>
        <p:txBody>
          <a:bodyPr>
            <a:normAutofit fontScale="90000"/>
          </a:bodyPr>
          <a:lstStyle/>
          <a:p>
            <a:r>
              <a:rPr lang="en-US" sz="4900" b="1" dirty="0" smtClean="0"/>
              <a:t>advantages of access</a:t>
            </a:r>
            <a:endParaRPr lang="en-US" dirty="0"/>
          </a:p>
        </p:txBody>
      </p:sp>
      <p:sp>
        <p:nvSpPr>
          <p:cNvPr id="3" name="Subtitle 2"/>
          <p:cNvSpPr>
            <a:spLocks noGrp="1"/>
          </p:cNvSpPr>
          <p:nvPr>
            <p:ph type="subTitle" idx="1"/>
          </p:nvPr>
        </p:nvSpPr>
        <p:spPr>
          <a:xfrm>
            <a:off x="748863" y="2222938"/>
            <a:ext cx="10491952" cy="4437993"/>
          </a:xfrm>
        </p:spPr>
        <p:txBody>
          <a:bodyPr>
            <a:noAutofit/>
          </a:bodyPr>
          <a:lstStyle/>
          <a:p>
            <a:pPr algn="just">
              <a:lnSpc>
                <a:spcPct val="150000"/>
              </a:lnSpc>
            </a:pPr>
            <a:r>
              <a:rPr lang="en-US" dirty="0" smtClean="0"/>
              <a:t>1. Access</a:t>
            </a:r>
            <a:r>
              <a:rPr lang="en-US" dirty="0"/>
              <a:t> gives data managers a fully functional, relational database management system in minutes. ... Convenient storage capacity – A </a:t>
            </a:r>
            <a:r>
              <a:rPr lang="en-US" dirty="0" smtClean="0"/>
              <a:t>Microsoft </a:t>
            </a:r>
            <a:r>
              <a:rPr lang="en-US" b="1" dirty="0" smtClean="0"/>
              <a:t>Access</a:t>
            </a:r>
            <a:r>
              <a:rPr lang="en-US" dirty="0"/>
              <a:t> database can hold up to 2 GB of data. Multi-user </a:t>
            </a:r>
            <a:r>
              <a:rPr lang="en-US" dirty="0" smtClean="0"/>
              <a:t>support.</a:t>
            </a:r>
            <a:r>
              <a:rPr lang="en-US" dirty="0"/>
              <a:t> </a:t>
            </a:r>
            <a:endParaRPr lang="en-US" dirty="0" smtClean="0"/>
          </a:p>
          <a:p>
            <a:pPr algn="just">
              <a:lnSpc>
                <a:spcPct val="150000"/>
              </a:lnSpc>
            </a:pPr>
            <a:r>
              <a:rPr lang="en-US" dirty="0" smtClean="0"/>
              <a:t>2. It is very net friendly.</a:t>
            </a:r>
          </a:p>
          <a:p>
            <a:pPr algn="just">
              <a:lnSpc>
                <a:spcPct val="150000"/>
              </a:lnSpc>
            </a:pPr>
            <a:r>
              <a:rPr lang="en-US" dirty="0" smtClean="0"/>
              <a:t>3. Widely popular and saves your money.</a:t>
            </a:r>
          </a:p>
          <a:p>
            <a:pPr algn="just">
              <a:lnSpc>
                <a:spcPct val="150000"/>
              </a:lnSpc>
            </a:pPr>
            <a:r>
              <a:rPr lang="en-US" dirty="0" smtClean="0"/>
              <a:t>4. Importing data- Microsoft access makes it easy to import data. </a:t>
            </a:r>
          </a:p>
          <a:p>
            <a:pPr algn="just">
              <a:lnSpc>
                <a:spcPct val="150000"/>
              </a:lnSpc>
            </a:pPr>
            <a:r>
              <a:rPr lang="en-US" dirty="0" smtClean="0"/>
              <a:t>5. Convenient storage capacity.it can hold up to 2 GB  data.</a:t>
            </a:r>
          </a:p>
          <a:p>
            <a:pPr algn="just">
              <a:lnSpc>
                <a:spcPct val="150000"/>
              </a:lnSpc>
            </a:pPr>
            <a:r>
              <a:rPr lang="en-US" dirty="0" smtClean="0"/>
              <a:t>6. multi-user support- about ten users can use an access application.</a:t>
            </a:r>
            <a:endParaRPr lang="en-US" dirty="0"/>
          </a:p>
        </p:txBody>
      </p:sp>
    </p:spTree>
    <p:extLst>
      <p:ext uri="{BB962C8B-B14F-4D97-AF65-F5344CB8AC3E}">
        <p14:creationId xmlns:p14="http://schemas.microsoft.com/office/powerpoint/2010/main" val="3031818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TM04033937[[fn=Vapor Trail]]</Template>
  <TotalTime>103</TotalTime>
  <Words>384</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vt:lpstr>
      <vt:lpstr>Vapor Trail</vt:lpstr>
      <vt:lpstr>What is Microsoft access?</vt:lpstr>
      <vt:lpstr>history of Microsoft access</vt:lpstr>
      <vt:lpstr>about Microsoft access</vt:lpstr>
      <vt:lpstr>features of Microsoft access</vt:lpstr>
      <vt:lpstr>features of Microsoft access</vt:lpstr>
      <vt:lpstr>advantages of access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Microsoft Office?</dc:title>
  <dc:creator>Lenovo</dc:creator>
  <cp:lastModifiedBy>Windows User</cp:lastModifiedBy>
  <cp:revision>15</cp:revision>
  <dcterms:created xsi:type="dcterms:W3CDTF">2018-04-19T05:02:04Z</dcterms:created>
  <dcterms:modified xsi:type="dcterms:W3CDTF">2018-04-20T10:32:00Z</dcterms:modified>
</cp:coreProperties>
</file>