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1" r:id="rId2"/>
    <p:sldId id="274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486" y="941832"/>
            <a:ext cx="8596668" cy="1107440"/>
          </a:xfrm>
        </p:spPr>
        <p:txBody>
          <a:bodyPr>
            <a:normAutofit fontScale="90000"/>
          </a:bodyPr>
          <a:lstStyle/>
          <a:p>
            <a:r>
              <a:rPr lang="en-US" b="1" u="sng" dirty="0" err="1"/>
              <a:t>Vrishtha</a:t>
            </a:r>
            <a:r>
              <a:rPr lang="en-US" b="1" u="sng" dirty="0"/>
              <a:t> Pension </a:t>
            </a:r>
            <a:r>
              <a:rPr lang="en-US" b="1" u="sng" dirty="0" err="1"/>
              <a:t>Bima</a:t>
            </a:r>
            <a:r>
              <a:rPr lang="en-US" b="1" u="sng" dirty="0"/>
              <a:t> </a:t>
            </a:r>
            <a:r>
              <a:rPr lang="en-US" b="1" u="sng" dirty="0" err="1"/>
              <a:t>Yojana</a:t>
            </a:r>
            <a:r>
              <a:rPr lang="en-US" b="1" u="sng" dirty="0"/>
              <a:t> 2017 – The Old Age Pension</a:t>
            </a:r>
            <a:r>
              <a:rPr lang="en-US" b="1" dirty="0"/>
              <a:t> </a:t>
            </a:r>
            <a:r>
              <a:rPr lang="en-US" b="1" u="sng" dirty="0"/>
              <a:t>Scheme</a:t>
            </a:r>
            <a:r>
              <a:rPr lang="en-US" b="1" dirty="0"/>
              <a:t> </a:t>
            </a:r>
            <a:r>
              <a:rPr lang="en-IN" b="1" u="sng" dirty="0"/>
              <a:t/>
            </a:r>
            <a:br>
              <a:rPr lang="en-IN" b="1" u="sng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8368" y="2049272"/>
            <a:ext cx="8688786" cy="4397248"/>
          </a:xfrm>
        </p:spPr>
        <p:txBody>
          <a:bodyPr>
            <a:noAutofit/>
          </a:bodyPr>
          <a:lstStyle/>
          <a:p>
            <a:r>
              <a:rPr lang="en-US" dirty="0"/>
              <a:t> Indian government has initiated the idea of Old Age Pension Scheme so that senior citizens get more benefits under this pension scheme, at a minimum interest rate. </a:t>
            </a:r>
            <a:endParaRPr lang="en-IN" dirty="0"/>
          </a:p>
          <a:p>
            <a:r>
              <a:rPr lang="en-US" dirty="0"/>
              <a:t>Here are some similar upcoming, implemented and proposed </a:t>
            </a:r>
            <a:r>
              <a:rPr lang="en-US" dirty="0" err="1"/>
              <a:t>govt</a:t>
            </a:r>
            <a:r>
              <a:rPr lang="en-US" dirty="0"/>
              <a:t> schemes that you should know about: </a:t>
            </a:r>
            <a:endParaRPr lang="en-IN" dirty="0"/>
          </a:p>
          <a:p>
            <a:pPr lvl="0" fontAlgn="base"/>
            <a:r>
              <a:rPr lang="en-US" dirty="0"/>
              <a:t>Universal Basic Income Scheme – (Being Considered) </a:t>
            </a:r>
            <a:endParaRPr lang="en-IN" dirty="0"/>
          </a:p>
          <a:p>
            <a:pPr lvl="0" fontAlgn="base"/>
            <a:r>
              <a:rPr lang="en-US" dirty="0"/>
              <a:t>Insurance scheme for </a:t>
            </a:r>
            <a:r>
              <a:rPr lang="en-US" i="1" dirty="0" err="1"/>
              <a:t>jan</a:t>
            </a:r>
            <a:r>
              <a:rPr lang="en-US" i="1" dirty="0"/>
              <a:t> </a:t>
            </a:r>
            <a:r>
              <a:rPr lang="en-US" i="1" dirty="0" err="1"/>
              <a:t>dhan</a:t>
            </a:r>
            <a:r>
              <a:rPr lang="en-US" i="1" dirty="0"/>
              <a:t> account holders</a:t>
            </a:r>
            <a:r>
              <a:rPr lang="en-US" dirty="0"/>
              <a:t> – (Proposed) </a:t>
            </a:r>
            <a:endParaRPr lang="en-IN" dirty="0"/>
          </a:p>
          <a:p>
            <a:pPr lvl="0" fontAlgn="base"/>
            <a:r>
              <a:rPr lang="en-US" dirty="0"/>
              <a:t>Start-up India scheme for Women Entrepreneurs (Upcoming) </a:t>
            </a:r>
            <a:endParaRPr lang="en-IN" dirty="0"/>
          </a:p>
          <a:p>
            <a:pPr lvl="0" fontAlgn="base"/>
            <a:r>
              <a:rPr lang="en-US" dirty="0"/>
              <a:t>Power </a:t>
            </a:r>
            <a:r>
              <a:rPr lang="en-US" dirty="0" err="1"/>
              <a:t>Tex</a:t>
            </a:r>
            <a:r>
              <a:rPr lang="en-US" dirty="0"/>
              <a:t> India Scheme </a:t>
            </a:r>
            <a:endParaRPr lang="en-IN" dirty="0"/>
          </a:p>
          <a:p>
            <a:pPr lvl="0" fontAlgn="base"/>
            <a:r>
              <a:rPr lang="en-US" dirty="0"/>
              <a:t>Real Estate Bill 2016 to Bring Transparency to the Realty Sector </a:t>
            </a:r>
            <a:endParaRPr lang="en-IN" dirty="0"/>
          </a:p>
          <a:p>
            <a:pPr lvl="0" fontAlgn="base"/>
            <a:r>
              <a:rPr lang="en-US" dirty="0" err="1"/>
              <a:t>Vidyalakshmi</a:t>
            </a:r>
            <a:r>
              <a:rPr lang="en-US" dirty="0"/>
              <a:t> Loan Scheme </a:t>
            </a:r>
            <a:endParaRPr lang="en-IN" dirty="0"/>
          </a:p>
          <a:p>
            <a:pPr lvl="0" fontAlgn="base"/>
            <a:r>
              <a:rPr lang="en-US" b="1" dirty="0" smtClean="0"/>
              <a:t>Demonetization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9104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392" y="1207008"/>
            <a:ext cx="8423610" cy="695960"/>
          </a:xfrm>
        </p:spPr>
        <p:txBody>
          <a:bodyPr>
            <a:normAutofit fontScale="90000"/>
          </a:bodyPr>
          <a:lstStyle/>
          <a:p>
            <a:r>
              <a:rPr lang="en-US" b="1" u="sng" dirty="0"/>
              <a:t>Pradhan </a:t>
            </a:r>
            <a:r>
              <a:rPr lang="en-US" b="1" u="sng" dirty="0" err="1"/>
              <a:t>Mantri</a:t>
            </a:r>
            <a:r>
              <a:rPr lang="en-US" b="1" u="sng" dirty="0"/>
              <a:t> </a:t>
            </a:r>
            <a:r>
              <a:rPr lang="en-US" b="1" u="sng" dirty="0" err="1"/>
              <a:t>Ujjwala</a:t>
            </a:r>
            <a:r>
              <a:rPr lang="en-US" b="1" u="sng" dirty="0"/>
              <a:t> </a:t>
            </a:r>
            <a:r>
              <a:rPr lang="en-US" b="1" u="sng" dirty="0" err="1"/>
              <a:t>Yojana</a:t>
            </a:r>
            <a:r>
              <a:rPr lang="en-US" b="1" dirty="0"/>
              <a:t> </a:t>
            </a:r>
            <a:r>
              <a:rPr lang="en-IN" b="1" u="sng" dirty="0"/>
              <a:t/>
            </a:r>
            <a:br>
              <a:rPr lang="en-IN" b="1" u="sng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9808" y="1902968"/>
            <a:ext cx="8524194" cy="3562322"/>
          </a:xfrm>
        </p:spPr>
        <p:txBody>
          <a:bodyPr>
            <a:noAutofit/>
          </a:bodyPr>
          <a:lstStyle/>
          <a:p>
            <a:pPr lvl="0" fontAlgn="base"/>
            <a:r>
              <a:rPr lang="en-US" sz="2800" dirty="0"/>
              <a:t>Launched in 2016 on 1</a:t>
            </a:r>
            <a:r>
              <a:rPr lang="en-US" sz="2800" baseline="30000" dirty="0"/>
              <a:t>st</a:t>
            </a:r>
            <a:r>
              <a:rPr lang="en-US" sz="2800" dirty="0"/>
              <a:t> May from Ballia in Uttar Pradesh. </a:t>
            </a:r>
            <a:endParaRPr lang="en-IN" sz="2800" dirty="0"/>
          </a:p>
          <a:p>
            <a:pPr lvl="0" fontAlgn="base"/>
            <a:r>
              <a:rPr lang="en-US" sz="2800" dirty="0"/>
              <a:t>The scheme is aimed at replacing the unclean cooking fuels mostly used in the rural India with the clean and more efficient LPG (Liquefied Petroleum Gas). </a:t>
            </a:r>
            <a:endParaRPr lang="en-IN" sz="2800" dirty="0"/>
          </a:p>
          <a:p>
            <a:pPr lvl="0" fontAlgn="base"/>
            <a:r>
              <a:rPr lang="en-US" sz="2800" dirty="0"/>
              <a:t>Under this scheme, </a:t>
            </a:r>
            <a:r>
              <a:rPr lang="en-US" sz="2800" b="1" dirty="0"/>
              <a:t>the government aims to provide LPG connections to BPL households in the country</a:t>
            </a:r>
            <a:r>
              <a:rPr lang="en-US" sz="2800" dirty="0"/>
              <a:t>. </a:t>
            </a:r>
            <a:endParaRPr lang="en-US" sz="2800" dirty="0" smtClean="0"/>
          </a:p>
          <a:p>
            <a:pPr lvl="0" fontAlgn="base"/>
            <a:r>
              <a:rPr lang="en-US" sz="2800" dirty="0" smtClean="0"/>
              <a:t>Thank you.</a:t>
            </a:r>
            <a:endParaRPr lang="en-IN" sz="2800" dirty="0"/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47832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127</TotalTime>
  <Words>171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Facet</vt:lpstr>
      <vt:lpstr>Vrishtha Pension Bima Yojana 2017 – The Old Age Pension Scheme  </vt:lpstr>
      <vt:lpstr>Pradhan Mantri Ujjwala Yojana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</dc:title>
  <dc:creator>Windows User</dc:creator>
  <cp:lastModifiedBy>Windows User</cp:lastModifiedBy>
  <cp:revision>53</cp:revision>
  <dcterms:created xsi:type="dcterms:W3CDTF">2018-04-11T04:42:47Z</dcterms:created>
  <dcterms:modified xsi:type="dcterms:W3CDTF">2018-04-12T00:10:53Z</dcterms:modified>
</cp:coreProperties>
</file>