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8952"/>
            <a:ext cx="8679642" cy="1243584"/>
          </a:xfrm>
        </p:spPr>
        <p:txBody>
          <a:bodyPr/>
          <a:lstStyle/>
          <a:p>
            <a:pPr lvl="0" fontAlgn="base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Pradhan </a:t>
            </a:r>
            <a:r>
              <a:rPr lang="en-US" dirty="0" err="1"/>
              <a:t>Mantri</a:t>
            </a:r>
            <a:r>
              <a:rPr lang="en-US" dirty="0"/>
              <a:t> Jan </a:t>
            </a:r>
            <a:r>
              <a:rPr lang="en-US" dirty="0" err="1"/>
              <a:t>Dhan</a:t>
            </a:r>
            <a:r>
              <a:rPr lang="en-US" dirty="0"/>
              <a:t> </a:t>
            </a:r>
            <a:r>
              <a:rPr lang="en-US" dirty="0" err="1"/>
              <a:t>Yojna</a:t>
            </a:r>
            <a:r>
              <a:rPr lang="en-US" dirty="0"/>
              <a:t> (PMJDY)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03119"/>
            <a:ext cx="8588202" cy="3938243"/>
          </a:xfrm>
        </p:spPr>
        <p:txBody>
          <a:bodyPr>
            <a:normAutofit/>
          </a:bodyPr>
          <a:lstStyle/>
          <a:p>
            <a:pPr lvl="0" fontAlgn="base"/>
            <a:r>
              <a:rPr lang="en-US" sz="2400" dirty="0"/>
              <a:t>This </a:t>
            </a:r>
            <a:r>
              <a:rPr lang="en-US" sz="2400" i="1" dirty="0" err="1"/>
              <a:t>yojna</a:t>
            </a:r>
            <a:r>
              <a:rPr lang="en-US" sz="2400" dirty="0"/>
              <a:t> was launched in the year </a:t>
            </a:r>
            <a:r>
              <a:rPr lang="en-US" sz="2400" b="1" dirty="0"/>
              <a:t>2014</a:t>
            </a:r>
            <a:r>
              <a:rPr lang="en-US" sz="2400" i="1" dirty="0"/>
              <a:t> </a:t>
            </a:r>
            <a:r>
              <a:rPr lang="en-US" sz="2400" dirty="0"/>
              <a:t>on</a:t>
            </a:r>
            <a:r>
              <a:rPr lang="en-US" sz="2400" b="1" i="1" dirty="0"/>
              <a:t> </a:t>
            </a:r>
            <a:r>
              <a:rPr lang="en-US" sz="2400" b="1" dirty="0" smtClean="0"/>
              <a:t>28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of August</a:t>
            </a:r>
            <a:r>
              <a:rPr lang="en-US" sz="2400" dirty="0" smtClean="0"/>
              <a:t> </a:t>
            </a:r>
            <a:endParaRPr lang="en-IN" sz="2400" dirty="0" smtClean="0"/>
          </a:p>
          <a:p>
            <a:pPr lvl="0" fontAlgn="base"/>
            <a:r>
              <a:rPr lang="en-US" sz="2400" dirty="0" smtClean="0"/>
              <a:t>The objective of this </a:t>
            </a:r>
            <a:r>
              <a:rPr lang="en-US" sz="2400" dirty="0" err="1" smtClean="0"/>
              <a:t>yojna</a:t>
            </a:r>
            <a:r>
              <a:rPr lang="en-US" sz="2400" dirty="0" smtClean="0"/>
              <a:t> was to make </a:t>
            </a:r>
            <a:r>
              <a:rPr lang="en-US" sz="2400" b="1" dirty="0" smtClean="0"/>
              <a:t>financial services accessible and affordable.</a:t>
            </a:r>
            <a:r>
              <a:rPr lang="en-US" sz="2400" dirty="0" smtClean="0"/>
              <a:t> </a:t>
            </a:r>
            <a:endParaRPr lang="en-IN" sz="2400" dirty="0" smtClean="0"/>
          </a:p>
          <a:p>
            <a:pPr lvl="0" fontAlgn="base"/>
            <a:r>
              <a:rPr lang="en-US" sz="2400" dirty="0" smtClean="0"/>
              <a:t>It </a:t>
            </a:r>
            <a:r>
              <a:rPr lang="en-US" sz="2400" dirty="0"/>
              <a:t>mostly targets people who are </a:t>
            </a:r>
            <a:r>
              <a:rPr lang="en-US" sz="2400" b="1" dirty="0"/>
              <a:t>below poverty line</a:t>
            </a:r>
            <a:r>
              <a:rPr lang="en-US" sz="2400" dirty="0"/>
              <a:t> and people</a:t>
            </a:r>
            <a:r>
              <a:rPr lang="en-US" sz="2400" b="1" dirty="0"/>
              <a:t> who don't have a bank account.</a:t>
            </a:r>
            <a:r>
              <a:rPr lang="en-US" sz="2400" dirty="0"/>
              <a:t> </a:t>
            </a:r>
            <a:endParaRPr lang="en-IN" sz="2400" dirty="0"/>
          </a:p>
          <a:p>
            <a:pPr lvl="0" fontAlgn="base"/>
            <a:r>
              <a:rPr lang="en-US" sz="2400" dirty="0"/>
              <a:t>This </a:t>
            </a:r>
            <a:r>
              <a:rPr lang="en-US" sz="2400" i="1" dirty="0" err="1"/>
              <a:t>yojna</a:t>
            </a:r>
            <a:r>
              <a:rPr lang="en-US" sz="2400" dirty="0"/>
              <a:t> proved to be huge success as more than </a:t>
            </a:r>
            <a:r>
              <a:rPr lang="en-US" sz="2400" b="1" dirty="0"/>
              <a:t>21 crore bank accounts got opened</a:t>
            </a:r>
            <a:r>
              <a:rPr lang="en-US" sz="2400" dirty="0"/>
              <a:t> in just one and a half year of its initiation. </a:t>
            </a:r>
            <a:endParaRPr lang="en-IN" sz="2400" dirty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6581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129</TotalTime>
  <Words>71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 Pradhan Mantri Jan Dhan Yojna (PMJDY)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</dc:title>
  <dc:creator>Windows User</dc:creator>
  <cp:lastModifiedBy>Windows User</cp:lastModifiedBy>
  <cp:revision>53</cp:revision>
  <dcterms:created xsi:type="dcterms:W3CDTF">2018-04-11T04:42:47Z</dcterms:created>
  <dcterms:modified xsi:type="dcterms:W3CDTF">2018-04-12T00:09:27Z</dcterms:modified>
</cp:coreProperties>
</file>