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67" r:id="rId3"/>
    <p:sldId id="268" r:id="rId4"/>
    <p:sldId id="269" r:id="rId5"/>
    <p:sldId id="270" r:id="rId6"/>
    <p:sldId id="271" r:id="rId7"/>
    <p:sldId id="272" r:id="rId8"/>
    <p:sldId id="273" r:id="rId9"/>
    <p:sldId id="27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103" autoAdjust="0"/>
  </p:normalViewPr>
  <p:slideViewPr>
    <p:cSldViewPr snapToGrid="0">
      <p:cViewPr varScale="1">
        <p:scale>
          <a:sx n="81" d="100"/>
          <a:sy n="81" d="100"/>
        </p:scale>
        <p:origin x="10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4/14/2018</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pPr/>
              <a:t>4/14/2018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pPr/>
              <a:t>4/14/2018</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pPr/>
              <a:t>4/14/2018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pPr/>
              <a:t>4/14/2018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pPr/>
              <a:t>4/14/2018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pPr/>
              <a:t>4/14/2018</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INPUT-OUTPUT</a:t>
            </a:r>
          </a:p>
        </p:txBody>
      </p:sp>
      <p:sp>
        <p:nvSpPr>
          <p:cNvPr id="3" name="TextBox 2"/>
          <p:cNvSpPr txBox="1"/>
          <p:nvPr/>
        </p:nvSpPr>
        <p:spPr>
          <a:xfrm>
            <a:off x="497223" y="2399176"/>
            <a:ext cx="11149498" cy="3691973"/>
          </a:xfrm>
          <a:prstGeom prst="rect">
            <a:avLst/>
          </a:prstGeom>
          <a:noFill/>
        </p:spPr>
        <p:txBody>
          <a:bodyPr wrap="square" rtlCol="0">
            <a:spAutoFit/>
          </a:bodyPr>
          <a:lstStyle/>
          <a:p>
            <a:pPr>
              <a:lnSpc>
                <a:spcPct val="150000"/>
              </a:lnSpc>
            </a:pPr>
            <a:r>
              <a:rPr lang="en-US" sz="3200" dirty="0" smtClean="0"/>
              <a:t>Rearrangements </a:t>
            </a:r>
            <a:r>
              <a:rPr lang="en-US" sz="3200" dirty="0"/>
              <a:t>based on Interchanging the Positions of Words and Numbers:</a:t>
            </a:r>
            <a:endParaRPr lang="en-IN" sz="3200" dirty="0"/>
          </a:p>
          <a:p>
            <a:pPr>
              <a:lnSpc>
                <a:spcPct val="150000"/>
              </a:lnSpc>
            </a:pPr>
            <a:r>
              <a:rPr lang="en-US" sz="3200" dirty="0"/>
              <a:t>Specific positions are selected and the positions of only those words/numbers are exchanged. The positions of all others remain unchanged.</a:t>
            </a:r>
            <a:endParaRPr lang="en-IN" sz="3200" dirty="0"/>
          </a:p>
        </p:txBody>
      </p:sp>
    </p:spTree>
    <p:extLst>
      <p:ext uri="{BB962C8B-B14F-4D97-AF65-F5344CB8AC3E}">
        <p14:creationId xmlns:p14="http://schemas.microsoft.com/office/powerpoint/2010/main" val="1805185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602" y="735924"/>
            <a:ext cx="8761413" cy="706964"/>
          </a:xfrm>
        </p:spPr>
        <p:txBody>
          <a:bodyPr/>
          <a:lstStyle/>
          <a:p>
            <a:r>
              <a:rPr lang="en-US" b="1" dirty="0"/>
              <a:t>INPUT-OUTPUT</a:t>
            </a:r>
            <a:endParaRPr lang="en-IN" dirty="0"/>
          </a:p>
        </p:txBody>
      </p:sp>
      <p:sp>
        <p:nvSpPr>
          <p:cNvPr id="5" name="TextBox 4"/>
          <p:cNvSpPr txBox="1"/>
          <p:nvPr/>
        </p:nvSpPr>
        <p:spPr>
          <a:xfrm>
            <a:off x="419724" y="2143593"/>
            <a:ext cx="11437495" cy="4524315"/>
          </a:xfrm>
          <a:prstGeom prst="rect">
            <a:avLst/>
          </a:prstGeom>
          <a:noFill/>
        </p:spPr>
        <p:txBody>
          <a:bodyPr wrap="square" rtlCol="0">
            <a:spAutoFit/>
          </a:bodyPr>
          <a:lstStyle/>
          <a:p>
            <a:pPr>
              <a:lnSpc>
                <a:spcPct val="200000"/>
              </a:lnSpc>
            </a:pPr>
            <a:r>
              <a:rPr lang="en-US" dirty="0" smtClean="0"/>
              <a:t>Input	102		bobby		</a:t>
            </a:r>
            <a:r>
              <a:rPr lang="en-US" dirty="0" err="1" smtClean="0"/>
              <a:t>indica</a:t>
            </a:r>
            <a:r>
              <a:rPr lang="en-US" dirty="0" smtClean="0"/>
              <a:t>		49		diamond	22		gas		figure	75		20</a:t>
            </a:r>
          </a:p>
          <a:p>
            <a:pPr>
              <a:lnSpc>
                <a:spcPct val="200000"/>
              </a:lnSpc>
            </a:pPr>
            <a:r>
              <a:rPr lang="en-US" dirty="0" smtClean="0"/>
              <a:t>Step-I	20		bobby		</a:t>
            </a:r>
            <a:r>
              <a:rPr lang="en-US" dirty="0" err="1" smtClean="0"/>
              <a:t>indica</a:t>
            </a:r>
            <a:r>
              <a:rPr lang="en-US" dirty="0" smtClean="0"/>
              <a:t>		49		diamond	22		gas		figure	75		102</a:t>
            </a:r>
          </a:p>
          <a:p>
            <a:pPr>
              <a:lnSpc>
                <a:spcPct val="200000"/>
              </a:lnSpc>
            </a:pPr>
            <a:r>
              <a:rPr lang="en-US" dirty="0" smtClean="0"/>
              <a:t>Step-II	20		bobby		22			49		diamond	</a:t>
            </a:r>
            <a:r>
              <a:rPr lang="en-US" dirty="0" err="1" smtClean="0"/>
              <a:t>Indica</a:t>
            </a:r>
            <a:r>
              <a:rPr lang="en-US" dirty="0" smtClean="0"/>
              <a:t>	gas		figure	75		102</a:t>
            </a:r>
          </a:p>
          <a:p>
            <a:pPr>
              <a:lnSpc>
                <a:spcPct val="200000"/>
              </a:lnSpc>
            </a:pPr>
            <a:r>
              <a:rPr lang="en-US" dirty="0" smtClean="0"/>
              <a:t>Step-III	20		bobby		22		diamond		49		</a:t>
            </a:r>
            <a:r>
              <a:rPr lang="en-US" dirty="0" err="1" smtClean="0"/>
              <a:t>Indica</a:t>
            </a:r>
            <a:r>
              <a:rPr lang="en-US" dirty="0" smtClean="0"/>
              <a:t>	gas		figure	75		102</a:t>
            </a:r>
          </a:p>
          <a:p>
            <a:pPr>
              <a:lnSpc>
                <a:spcPct val="200000"/>
              </a:lnSpc>
            </a:pPr>
            <a:r>
              <a:rPr lang="en-US" dirty="0" smtClean="0"/>
              <a:t>Step-IV	20		bobby		22		diamond		49		figure	gas		</a:t>
            </a:r>
            <a:r>
              <a:rPr lang="en-US" dirty="0" err="1" smtClean="0"/>
              <a:t>Indica</a:t>
            </a:r>
            <a:r>
              <a:rPr lang="en-US" dirty="0" smtClean="0"/>
              <a:t>	75		102</a:t>
            </a:r>
          </a:p>
          <a:p>
            <a:pPr>
              <a:lnSpc>
                <a:spcPct val="200000"/>
              </a:lnSpc>
            </a:pPr>
            <a:r>
              <a:rPr lang="en-US" dirty="0" smtClean="0"/>
              <a:t>Step-V	20		bobby		22		diamond		49		figure	75		</a:t>
            </a:r>
            <a:r>
              <a:rPr lang="en-US" dirty="0" err="1" smtClean="0"/>
              <a:t>Indica</a:t>
            </a:r>
            <a:r>
              <a:rPr lang="en-US" dirty="0" smtClean="0"/>
              <a:t>	Gas		102</a:t>
            </a:r>
          </a:p>
          <a:p>
            <a:pPr>
              <a:lnSpc>
                <a:spcPct val="200000"/>
              </a:lnSpc>
            </a:pPr>
            <a:r>
              <a:rPr lang="en-US" dirty="0" smtClean="0"/>
              <a:t>Step-VI	20		bobby		22		diamond		49		figure	75		Gas		</a:t>
            </a:r>
            <a:r>
              <a:rPr lang="en-US" dirty="0" err="1" smtClean="0"/>
              <a:t>indica</a:t>
            </a:r>
            <a:r>
              <a:rPr lang="en-US" dirty="0" smtClean="0"/>
              <a:t>	102</a:t>
            </a:r>
          </a:p>
          <a:p>
            <a:pPr>
              <a:lnSpc>
                <a:spcPct val="200000"/>
              </a:lnSpc>
            </a:pPr>
            <a:r>
              <a:rPr lang="en-US" dirty="0" smtClean="0"/>
              <a:t>Step-VII	20		bobby		22		diamond		49		figure	75		Gas		102		</a:t>
            </a:r>
            <a:r>
              <a:rPr lang="en-US" dirty="0" err="1" smtClean="0"/>
              <a:t>Indica</a:t>
            </a:r>
            <a:endParaRPr lang="en-US" dirty="0"/>
          </a:p>
        </p:txBody>
      </p:sp>
    </p:spTree>
    <p:extLst>
      <p:ext uri="{BB962C8B-B14F-4D97-AF65-F5344CB8AC3E}">
        <p14:creationId xmlns:p14="http://schemas.microsoft.com/office/powerpoint/2010/main" val="12584207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INPUT-OUTPUT</a:t>
            </a:r>
            <a:endParaRPr lang="en-IN" dirty="0"/>
          </a:p>
        </p:txBody>
      </p:sp>
      <p:sp>
        <p:nvSpPr>
          <p:cNvPr id="3" name="Rectangle 2"/>
          <p:cNvSpPr/>
          <p:nvPr/>
        </p:nvSpPr>
        <p:spPr>
          <a:xfrm>
            <a:off x="584617" y="2583255"/>
            <a:ext cx="11002780" cy="2214645"/>
          </a:xfrm>
          <a:prstGeom prst="rect">
            <a:avLst/>
          </a:prstGeom>
        </p:spPr>
        <p:txBody>
          <a:bodyPr wrap="square">
            <a:spAutoFit/>
          </a:bodyPr>
          <a:lstStyle/>
          <a:p>
            <a:pPr algn="just">
              <a:lnSpc>
                <a:spcPct val="150000"/>
              </a:lnSpc>
            </a:pPr>
            <a:r>
              <a:rPr lang="en-US" sz="3200" dirty="0" smtClean="0"/>
              <a:t>Step VII is the final step of the input. The underlined words are used to indicate the words that will be interchanged in the each subsequent step.</a:t>
            </a:r>
            <a:endParaRPr lang="en-IN" sz="3200" dirty="0"/>
          </a:p>
        </p:txBody>
      </p:sp>
    </p:spTree>
    <p:extLst>
      <p:ext uri="{BB962C8B-B14F-4D97-AF65-F5344CB8AC3E}">
        <p14:creationId xmlns:p14="http://schemas.microsoft.com/office/powerpoint/2010/main" val="2573917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89548"/>
            <a:ext cx="10207590" cy="991084"/>
          </a:xfrm>
        </p:spPr>
        <p:txBody>
          <a:bodyPr/>
          <a:lstStyle/>
          <a:p>
            <a:r>
              <a:rPr lang="en-US" dirty="0"/>
              <a:t>C. Rearrangements based on </a:t>
            </a:r>
            <a:r>
              <a:rPr lang="en-US" dirty="0" smtClean="0"/>
              <a:t>    Mathematical </a:t>
            </a:r>
            <a:r>
              <a:rPr lang="en-US" dirty="0"/>
              <a:t>operations</a:t>
            </a:r>
            <a:endParaRPr lang="en-IN" dirty="0"/>
          </a:p>
        </p:txBody>
      </p:sp>
      <p:sp>
        <p:nvSpPr>
          <p:cNvPr id="3" name="Rectangle 2"/>
          <p:cNvSpPr/>
          <p:nvPr/>
        </p:nvSpPr>
        <p:spPr>
          <a:xfrm>
            <a:off x="576071" y="2386584"/>
            <a:ext cx="10846433" cy="3691973"/>
          </a:xfrm>
          <a:prstGeom prst="rect">
            <a:avLst/>
          </a:prstGeom>
        </p:spPr>
        <p:txBody>
          <a:bodyPr wrap="square">
            <a:spAutoFit/>
          </a:bodyPr>
          <a:lstStyle/>
          <a:p>
            <a:pPr algn="just">
              <a:lnSpc>
                <a:spcPct val="150000"/>
              </a:lnSpc>
            </a:pPr>
            <a:r>
              <a:rPr lang="en-US" sz="3200" dirty="0"/>
              <a:t>Some mathematical operation </a:t>
            </a:r>
            <a:r>
              <a:rPr lang="en-US" sz="3200" dirty="0" smtClean="0"/>
              <a:t>( like </a:t>
            </a:r>
            <a:r>
              <a:rPr lang="en-US" sz="3200" dirty="0"/>
              <a:t>squaring the number, adding the digits within the number, some common number </a:t>
            </a:r>
            <a:r>
              <a:rPr lang="en-US" sz="3200" dirty="0" smtClean="0"/>
              <a:t>added / subtracted / multiplied / divided </a:t>
            </a:r>
            <a:r>
              <a:rPr lang="en-US" sz="3200" dirty="0"/>
              <a:t>to each number etc.) is applied on the numbers in each step.</a:t>
            </a:r>
            <a:endParaRPr lang="en-IN" sz="3200" dirty="0"/>
          </a:p>
        </p:txBody>
      </p:sp>
    </p:spTree>
    <p:extLst>
      <p:ext uri="{BB962C8B-B14F-4D97-AF65-F5344CB8AC3E}">
        <p14:creationId xmlns:p14="http://schemas.microsoft.com/office/powerpoint/2010/main" val="1186997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Contd</a:t>
            </a:r>
            <a:r>
              <a:rPr lang="en-IN" dirty="0" smtClean="0"/>
              <a:t>….</a:t>
            </a:r>
            <a:endParaRPr lang="en-IN" dirty="0"/>
          </a:p>
        </p:txBody>
      </p:sp>
      <p:sp>
        <p:nvSpPr>
          <p:cNvPr id="4" name="TextBox 3"/>
          <p:cNvSpPr txBox="1"/>
          <p:nvPr/>
        </p:nvSpPr>
        <p:spPr>
          <a:xfrm>
            <a:off x="638502" y="1742091"/>
            <a:ext cx="11053825" cy="4401205"/>
          </a:xfrm>
          <a:prstGeom prst="rect">
            <a:avLst/>
          </a:prstGeom>
          <a:noFill/>
        </p:spPr>
        <p:txBody>
          <a:bodyPr wrap="square" rtlCol="0">
            <a:spAutoFit/>
          </a:bodyPr>
          <a:lstStyle/>
          <a:p>
            <a:pPr>
              <a:lnSpc>
                <a:spcPct val="200000"/>
              </a:lnSpc>
            </a:pPr>
            <a:r>
              <a:rPr lang="en-US" sz="2800" dirty="0" smtClean="0"/>
              <a:t>Example</a:t>
            </a:r>
          </a:p>
          <a:p>
            <a:pPr>
              <a:lnSpc>
                <a:spcPct val="200000"/>
              </a:lnSpc>
            </a:pPr>
            <a:r>
              <a:rPr lang="en-US" sz="2800" dirty="0" smtClean="0"/>
              <a:t>Input</a:t>
            </a:r>
            <a:r>
              <a:rPr lang="en-US" sz="2800" dirty="0"/>
              <a:t>		17		25		92		88		19		52</a:t>
            </a:r>
          </a:p>
          <a:p>
            <a:pPr>
              <a:lnSpc>
                <a:spcPct val="200000"/>
              </a:lnSpc>
            </a:pPr>
            <a:r>
              <a:rPr lang="en-US" sz="2800" dirty="0"/>
              <a:t>Step-I	</a:t>
            </a:r>
            <a:r>
              <a:rPr lang="en-US" sz="2800" dirty="0" smtClean="0"/>
              <a:t>10</a:t>
            </a:r>
            <a:r>
              <a:rPr lang="en-US" sz="2800" dirty="0"/>
              <a:t>		25		92		88		19		50</a:t>
            </a:r>
          </a:p>
          <a:p>
            <a:pPr>
              <a:lnSpc>
                <a:spcPct val="200000"/>
              </a:lnSpc>
            </a:pPr>
            <a:r>
              <a:rPr lang="en-US" sz="2800" dirty="0"/>
              <a:t>Step-II	</a:t>
            </a:r>
            <a:r>
              <a:rPr lang="en-US" sz="2800" dirty="0" smtClean="0"/>
              <a:t>10</a:t>
            </a:r>
            <a:r>
              <a:rPr lang="en-US" sz="2800" dirty="0"/>
              <a:t>		20		92		88		10		50</a:t>
            </a:r>
          </a:p>
          <a:p>
            <a:pPr>
              <a:lnSpc>
                <a:spcPct val="200000"/>
              </a:lnSpc>
            </a:pPr>
            <a:r>
              <a:rPr lang="en-US" sz="2800" dirty="0"/>
              <a:t>Step-III	10		20		90		80		10		50</a:t>
            </a:r>
            <a:endParaRPr lang="en-US" sz="2800" dirty="0"/>
          </a:p>
        </p:txBody>
      </p:sp>
    </p:spTree>
    <p:extLst>
      <p:ext uri="{BB962C8B-B14F-4D97-AF65-F5344CB8AC3E}">
        <p14:creationId xmlns:p14="http://schemas.microsoft.com/office/powerpoint/2010/main" val="15918029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Contd</a:t>
            </a:r>
            <a:r>
              <a:rPr lang="en-IN" dirty="0" smtClean="0"/>
              <a:t>…..</a:t>
            </a:r>
            <a:endParaRPr lang="en-IN" dirty="0"/>
          </a:p>
        </p:txBody>
      </p:sp>
      <p:sp>
        <p:nvSpPr>
          <p:cNvPr id="5" name="TextBox 4"/>
          <p:cNvSpPr txBox="1"/>
          <p:nvPr/>
        </p:nvSpPr>
        <p:spPr>
          <a:xfrm>
            <a:off x="524656" y="2848131"/>
            <a:ext cx="11167672" cy="2238113"/>
          </a:xfrm>
          <a:prstGeom prst="rect">
            <a:avLst/>
          </a:prstGeom>
          <a:noFill/>
        </p:spPr>
        <p:txBody>
          <a:bodyPr wrap="square" rtlCol="0">
            <a:spAutoFit/>
          </a:bodyPr>
          <a:lstStyle/>
          <a:p>
            <a:pPr algn="just">
              <a:lnSpc>
                <a:spcPct val="150000"/>
              </a:lnSpc>
            </a:pPr>
            <a:r>
              <a:rPr lang="en-US" sz="2400" dirty="0"/>
              <a:t>Step III is the final step. Clearly in this example, the unit’s digits of the left most and right most number are simultaneously being subtracted from the numbers themselves. This is followed by the number to the right of the left most one, and to the left of the right most one.</a:t>
            </a:r>
            <a:endParaRPr lang="en-US" sz="2400" dirty="0"/>
          </a:p>
        </p:txBody>
      </p:sp>
    </p:spTree>
    <p:extLst>
      <p:ext uri="{BB962C8B-B14F-4D97-AF65-F5344CB8AC3E}">
        <p14:creationId xmlns:p14="http://schemas.microsoft.com/office/powerpoint/2010/main" val="31104768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
            </a:r>
            <a:br>
              <a:rPr lang="en-US" u="sng" dirty="0" smtClean="0"/>
            </a:br>
            <a:r>
              <a:rPr lang="en-US" u="sng" dirty="0" smtClean="0"/>
              <a:t>TIPS </a:t>
            </a:r>
            <a:r>
              <a:rPr lang="en-US" u="sng" dirty="0"/>
              <a:t>ABOUT NUMBER OF STEPS</a:t>
            </a:r>
            <a:r>
              <a:rPr lang="en-IN" dirty="0"/>
              <a:t/>
            </a:r>
            <a:br>
              <a:rPr lang="en-IN" dirty="0"/>
            </a:br>
            <a:endParaRPr lang="en-IN" dirty="0"/>
          </a:p>
        </p:txBody>
      </p:sp>
      <p:sp>
        <p:nvSpPr>
          <p:cNvPr id="5" name="TextBox 4"/>
          <p:cNvSpPr txBox="1"/>
          <p:nvPr/>
        </p:nvSpPr>
        <p:spPr>
          <a:xfrm>
            <a:off x="539646" y="2653259"/>
            <a:ext cx="11152682" cy="3693319"/>
          </a:xfrm>
          <a:prstGeom prst="rect">
            <a:avLst/>
          </a:prstGeom>
          <a:noFill/>
        </p:spPr>
        <p:txBody>
          <a:bodyPr wrap="square" rtlCol="0">
            <a:spAutoFit/>
          </a:bodyPr>
          <a:lstStyle/>
          <a:p>
            <a:pPr algn="just">
              <a:lnSpc>
                <a:spcPct val="150000"/>
              </a:lnSpc>
              <a:buFont typeface="Arial" pitchFamily="34" charset="0"/>
              <a:buChar char="•"/>
            </a:pPr>
            <a:r>
              <a:rPr lang="en-US" sz="2400" dirty="0" smtClean="0"/>
              <a:t>If there are ‘n’ words/digits in the input then at most ‘n-1’ steps are required to rearrange it completely</a:t>
            </a:r>
          </a:p>
          <a:p>
            <a:pPr lvl="0" algn="just">
              <a:lnSpc>
                <a:spcPct val="150000"/>
              </a:lnSpc>
              <a:buFont typeface="Arial" pitchFamily="34" charset="0"/>
              <a:buChar char="•"/>
            </a:pPr>
            <a:r>
              <a:rPr lang="en-US" sz="2400" dirty="0" smtClean="0"/>
              <a:t>Number of words/digits arranged until the present step is greater than or equal to the present step number.</a:t>
            </a:r>
          </a:p>
          <a:p>
            <a:pPr lvl="0" algn="just">
              <a:lnSpc>
                <a:spcPct val="150000"/>
              </a:lnSpc>
              <a:buFont typeface="Arial" pitchFamily="34" charset="0"/>
              <a:buChar char="•"/>
            </a:pPr>
            <a:r>
              <a:rPr lang="en-US" sz="2400" dirty="0" smtClean="0"/>
              <a:t>If input is not given we cannot determine the previous step from given step number or we cannot determine input from given step number.</a:t>
            </a:r>
          </a:p>
          <a:p>
            <a:endParaRPr lang="en-US" dirty="0"/>
          </a:p>
        </p:txBody>
      </p:sp>
    </p:spTree>
    <p:extLst>
      <p:ext uri="{BB962C8B-B14F-4D97-AF65-F5344CB8AC3E}">
        <p14:creationId xmlns:p14="http://schemas.microsoft.com/office/powerpoint/2010/main" val="2304436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868680"/>
            <a:ext cx="8846519" cy="811952"/>
          </a:xfrm>
        </p:spPr>
        <p:txBody>
          <a:bodyPr/>
          <a:lstStyle/>
          <a:p>
            <a:r>
              <a:rPr lang="en-US" u="sng" dirty="0" smtClean="0"/>
              <a:t/>
            </a:r>
            <a:br>
              <a:rPr lang="en-US" u="sng" dirty="0" smtClean="0"/>
            </a:br>
            <a:r>
              <a:rPr lang="en-US" u="sng" dirty="0" smtClean="0"/>
              <a:t>HOW </a:t>
            </a:r>
            <a:r>
              <a:rPr lang="en-US" u="sng" dirty="0"/>
              <a:t>TO SOLVE</a:t>
            </a:r>
            <a:r>
              <a:rPr lang="en-IN" dirty="0"/>
              <a:t/>
            </a:r>
            <a:br>
              <a:rPr lang="en-IN" dirty="0"/>
            </a:br>
            <a:endParaRPr lang="en-IN" dirty="0"/>
          </a:p>
        </p:txBody>
      </p:sp>
      <p:sp>
        <p:nvSpPr>
          <p:cNvPr id="4" name="TextBox 3"/>
          <p:cNvSpPr txBox="1"/>
          <p:nvPr/>
        </p:nvSpPr>
        <p:spPr>
          <a:xfrm>
            <a:off x="494675" y="2458387"/>
            <a:ext cx="11212643" cy="3600986"/>
          </a:xfrm>
          <a:prstGeom prst="rect">
            <a:avLst/>
          </a:prstGeom>
          <a:noFill/>
        </p:spPr>
        <p:txBody>
          <a:bodyPr wrap="square" rtlCol="0">
            <a:spAutoFit/>
          </a:bodyPr>
          <a:lstStyle/>
          <a:p>
            <a:pPr>
              <a:lnSpc>
                <a:spcPct val="150000"/>
              </a:lnSpc>
            </a:pPr>
            <a:r>
              <a:rPr lang="en-US" sz="2000" dirty="0" smtClean="0"/>
              <a:t>These questions can be solved by the following methods:</a:t>
            </a:r>
          </a:p>
          <a:p>
            <a:pPr>
              <a:lnSpc>
                <a:spcPct val="150000"/>
              </a:lnSpc>
            </a:pPr>
            <a:r>
              <a:rPr lang="en-US" sz="2000" dirty="0" smtClean="0"/>
              <a:t>1. We can solve these questions by writing each step of the given input on paper.</a:t>
            </a:r>
          </a:p>
          <a:p>
            <a:pPr>
              <a:lnSpc>
                <a:spcPct val="150000"/>
              </a:lnSpc>
            </a:pPr>
            <a:r>
              <a:rPr lang="en-US" sz="2000" i="1" dirty="0" smtClean="0"/>
              <a:t>Remember – do not write the complete word each time; to save time, just write the first letter or however many letters of each word you need to uniquely identify it.</a:t>
            </a:r>
          </a:p>
          <a:p>
            <a:pPr>
              <a:lnSpc>
                <a:spcPct val="150000"/>
              </a:lnSpc>
            </a:pPr>
            <a:r>
              <a:rPr lang="en-US" sz="2000" u="sng" dirty="0" smtClean="0"/>
              <a:t>Example:</a:t>
            </a:r>
          </a:p>
          <a:p>
            <a:pPr>
              <a:lnSpc>
                <a:spcPct val="150000"/>
              </a:lnSpc>
            </a:pPr>
            <a:r>
              <a:rPr lang="en-US" sz="2000" dirty="0" smtClean="0"/>
              <a:t>Input:   32   pure   girl   beautiful   49    63    78    random   rickshaw</a:t>
            </a:r>
          </a:p>
          <a:p>
            <a:pPr>
              <a:lnSpc>
                <a:spcPct val="150000"/>
              </a:lnSpc>
            </a:pPr>
            <a:r>
              <a:rPr lang="en-US" sz="2000" dirty="0" smtClean="0"/>
              <a:t>Label:   32   </a:t>
            </a:r>
            <a:r>
              <a:rPr lang="en-US" sz="2000" dirty="0" smtClean="0"/>
              <a:t>p </a:t>
            </a:r>
            <a:r>
              <a:rPr lang="en-US" sz="2000" dirty="0" smtClean="0"/>
              <a:t>  </a:t>
            </a:r>
            <a:r>
              <a:rPr lang="en-US" sz="2000" dirty="0" smtClean="0"/>
              <a:t>    G </a:t>
            </a:r>
            <a:r>
              <a:rPr lang="en-US" sz="2000" dirty="0" smtClean="0"/>
              <a:t> </a:t>
            </a:r>
            <a:r>
              <a:rPr lang="en-US" sz="2000" dirty="0" smtClean="0"/>
              <a:t>    </a:t>
            </a:r>
            <a:r>
              <a:rPr lang="en-US" sz="2000" dirty="0" err="1" smtClean="0"/>
              <a:t>Bl</a:t>
            </a:r>
            <a:r>
              <a:rPr lang="en-US" sz="2000" dirty="0" smtClean="0"/>
              <a:t>   </a:t>
            </a:r>
            <a:r>
              <a:rPr lang="en-US" sz="2000" dirty="0" smtClean="0"/>
              <a:t>             49 </a:t>
            </a:r>
            <a:r>
              <a:rPr lang="en-US" sz="2000" dirty="0" smtClean="0"/>
              <a:t>   63    78     </a:t>
            </a:r>
            <a:r>
              <a:rPr lang="en-US" sz="2000" dirty="0" err="1" smtClean="0"/>
              <a:t>ra</a:t>
            </a:r>
            <a:r>
              <a:rPr lang="en-US" sz="2000" dirty="0" smtClean="0"/>
              <a:t> </a:t>
            </a:r>
            <a:r>
              <a:rPr lang="en-US" sz="2000" dirty="0" smtClean="0"/>
              <a:t>  </a:t>
            </a:r>
            <a:r>
              <a:rPr lang="en-US" sz="2000" dirty="0" smtClean="0"/>
              <a:t>        </a:t>
            </a:r>
            <a:r>
              <a:rPr lang="en-US" sz="2000" dirty="0" smtClean="0"/>
              <a:t> </a:t>
            </a:r>
            <a:r>
              <a:rPr lang="en-US" sz="2000" dirty="0" err="1" smtClean="0"/>
              <a:t>ri</a:t>
            </a:r>
            <a:endParaRPr lang="en-US" sz="2000" dirty="0" smtClean="0"/>
          </a:p>
          <a:p>
            <a:endParaRPr lang="en-US" dirty="0"/>
          </a:p>
        </p:txBody>
      </p:sp>
    </p:spTree>
    <p:extLst>
      <p:ext uri="{BB962C8B-B14F-4D97-AF65-F5344CB8AC3E}">
        <p14:creationId xmlns:p14="http://schemas.microsoft.com/office/powerpoint/2010/main" val="16116026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50" y="3492016"/>
            <a:ext cx="8761413" cy="706964"/>
          </a:xfrm>
        </p:spPr>
        <p:txBody>
          <a:bodyPr/>
          <a:lstStyle/>
          <a:p>
            <a:pPr algn="ctr"/>
            <a:r>
              <a:rPr lang="en-IN" b="1" dirty="0" smtClean="0">
                <a:solidFill>
                  <a:schemeClr val="tx1"/>
                </a:solidFill>
              </a:rPr>
              <a:t>THANK YOU</a:t>
            </a:r>
            <a:endParaRPr lang="en-IN" b="1" dirty="0">
              <a:solidFill>
                <a:schemeClr val="tx1"/>
              </a:solidFill>
            </a:endParaRPr>
          </a:p>
        </p:txBody>
      </p:sp>
    </p:spTree>
    <p:extLst>
      <p:ext uri="{BB962C8B-B14F-4D97-AF65-F5344CB8AC3E}">
        <p14:creationId xmlns:p14="http://schemas.microsoft.com/office/powerpoint/2010/main" val="41291831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283</TotalTime>
  <Words>274</Words>
  <Application>Microsoft Office PowerPoint</Application>
  <PresentationFormat>Widescreen</PresentationFormat>
  <Paragraphs>36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Ion Boardroom</vt:lpstr>
      <vt:lpstr>INPUT-OUTPUT</vt:lpstr>
      <vt:lpstr>INPUT-OUTPUT</vt:lpstr>
      <vt:lpstr>INPUT-OUTPUT</vt:lpstr>
      <vt:lpstr>C. Rearrangements based on     Mathematical operations</vt:lpstr>
      <vt:lpstr>Contd….</vt:lpstr>
      <vt:lpstr>Contd…..</vt:lpstr>
      <vt:lpstr> TIPS ABOUT NUMBER OF STEPS </vt:lpstr>
      <vt:lpstr> HOW TO SOLVE </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ANTONYM</dc:title>
  <dc:creator>Lenovo</dc:creator>
  <cp:lastModifiedBy>Windows User</cp:lastModifiedBy>
  <cp:revision>70</cp:revision>
  <dcterms:created xsi:type="dcterms:W3CDTF">2018-04-07T10:23:28Z</dcterms:created>
  <dcterms:modified xsi:type="dcterms:W3CDTF">2018-04-14T16:38:07Z</dcterms:modified>
</cp:coreProperties>
</file>