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75" r:id="rId3"/>
    <p:sldId id="258" r:id="rId4"/>
    <p:sldId id="276" r:id="rId5"/>
    <p:sldId id="259" r:id="rId6"/>
    <p:sldId id="260" r:id="rId7"/>
    <p:sldId id="261" r:id="rId8"/>
    <p:sldId id="277" r:id="rId9"/>
    <p:sldId id="262" r:id="rId10"/>
    <p:sldId id="263" r:id="rId11"/>
    <p:sldId id="278" r:id="rId12"/>
    <p:sldId id="264" r:id="rId13"/>
    <p:sldId id="265" r:id="rId14"/>
    <p:sldId id="279" r:id="rId15"/>
    <p:sldId id="27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103" autoAdjust="0"/>
  </p:normalViewPr>
  <p:slideViewPr>
    <p:cSldViewPr snapToGrid="0">
      <p:cViewPr varScale="1">
        <p:scale>
          <a:sx n="81" d="100"/>
          <a:sy n="81" d="100"/>
        </p:scale>
        <p:origin x="10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4/14/2018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4/14/2018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4/14/2018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4/14/2018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4/14/2018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4/14/2018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4/14/2018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INPUT-OUTPUT</a:t>
            </a:r>
            <a:endParaRPr lang="en-US" b="1" dirty="0"/>
          </a:p>
        </p:txBody>
      </p:sp>
      <p:sp>
        <p:nvSpPr>
          <p:cNvPr id="3" name="TextBox 2"/>
          <p:cNvSpPr txBox="1"/>
          <p:nvPr/>
        </p:nvSpPr>
        <p:spPr>
          <a:xfrm>
            <a:off x="416632" y="2779801"/>
            <a:ext cx="11516288" cy="3242041"/>
          </a:xfrm>
          <a:prstGeom prst="rect">
            <a:avLst/>
          </a:prstGeom>
          <a:noFill/>
        </p:spPr>
        <p:txBody>
          <a:bodyPr wrap="square" rtlCol="0">
            <a:spAutoFit/>
          </a:bodyPr>
          <a:lstStyle/>
          <a:p>
            <a:pPr algn="just">
              <a:lnSpc>
                <a:spcPct val="150000"/>
              </a:lnSpc>
            </a:pPr>
            <a:r>
              <a:rPr lang="en-US" sz="2800" dirty="0"/>
              <a:t>Input Output questions are mark fetching and one of the most scoring questions in any competitive </a:t>
            </a:r>
            <a:r>
              <a:rPr lang="en-US" sz="2800" dirty="0" smtClean="0"/>
              <a:t>exam. These </a:t>
            </a:r>
            <a:r>
              <a:rPr lang="en-US" sz="2800" dirty="0"/>
              <a:t>questions look tough and often take much time in solving it. With very short span of time, it is of vital importance that these questions be solved quickly. </a:t>
            </a:r>
            <a:endParaRPr lang="en-IN" sz="2800" dirty="0"/>
          </a:p>
        </p:txBody>
      </p:sp>
    </p:spTree>
    <p:extLst>
      <p:ext uri="{BB962C8B-B14F-4D97-AF65-F5344CB8AC3E}">
        <p14:creationId xmlns:p14="http://schemas.microsoft.com/office/powerpoint/2010/main" val="31228448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INPUT-OUTPUT</a:t>
            </a:r>
          </a:p>
        </p:txBody>
      </p:sp>
      <p:sp>
        <p:nvSpPr>
          <p:cNvPr id="3" name="TextBox 2"/>
          <p:cNvSpPr txBox="1"/>
          <p:nvPr/>
        </p:nvSpPr>
        <p:spPr>
          <a:xfrm>
            <a:off x="431622" y="2558161"/>
            <a:ext cx="11217498" cy="3416320"/>
          </a:xfrm>
          <a:prstGeom prst="rect">
            <a:avLst/>
          </a:prstGeom>
          <a:noFill/>
        </p:spPr>
        <p:txBody>
          <a:bodyPr wrap="square" rtlCol="0">
            <a:spAutoFit/>
          </a:bodyPr>
          <a:lstStyle/>
          <a:p>
            <a:pPr>
              <a:lnSpc>
                <a:spcPct val="150000"/>
              </a:lnSpc>
            </a:pPr>
            <a:r>
              <a:rPr lang="en-US" sz="2400" b="1" dirty="0" smtClean="0"/>
              <a:t>Rearrangements </a:t>
            </a:r>
            <a:r>
              <a:rPr lang="en-US" sz="2400" b="1" dirty="0"/>
              <a:t>based on Ordering:</a:t>
            </a:r>
            <a:endParaRPr lang="en-IN" sz="2400" b="1" dirty="0"/>
          </a:p>
          <a:p>
            <a:pPr>
              <a:lnSpc>
                <a:spcPct val="150000"/>
              </a:lnSpc>
            </a:pPr>
            <a:r>
              <a:rPr lang="en-US" sz="2400" dirty="0"/>
              <a:t>Words are arranged alphabetically (forward or reversed) as per their positions in the dictionary while numbers are arranged in ascending/descending order.</a:t>
            </a:r>
            <a:endParaRPr lang="en-IN" sz="2400" dirty="0"/>
          </a:p>
          <a:p>
            <a:pPr>
              <a:lnSpc>
                <a:spcPct val="150000"/>
              </a:lnSpc>
            </a:pPr>
            <a:r>
              <a:rPr lang="en-US" sz="2400" dirty="0"/>
              <a:t>Both words and numbers could be arranged individually or simultaneously in each step. </a:t>
            </a:r>
            <a:endParaRPr lang="en-IN" sz="2400" dirty="0"/>
          </a:p>
        </p:txBody>
      </p:sp>
    </p:spTree>
    <p:extLst>
      <p:ext uri="{BB962C8B-B14F-4D97-AF65-F5344CB8AC3E}">
        <p14:creationId xmlns:p14="http://schemas.microsoft.com/office/powerpoint/2010/main" val="6613067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INPUT-OUTPUT</a:t>
            </a:r>
          </a:p>
        </p:txBody>
      </p:sp>
      <p:sp>
        <p:nvSpPr>
          <p:cNvPr id="3" name="TextBox 2"/>
          <p:cNvSpPr txBox="1"/>
          <p:nvPr/>
        </p:nvSpPr>
        <p:spPr>
          <a:xfrm>
            <a:off x="371661" y="2708062"/>
            <a:ext cx="11217498" cy="3416320"/>
          </a:xfrm>
          <a:prstGeom prst="rect">
            <a:avLst/>
          </a:prstGeom>
          <a:noFill/>
        </p:spPr>
        <p:txBody>
          <a:bodyPr wrap="square" rtlCol="0">
            <a:spAutoFit/>
          </a:bodyPr>
          <a:lstStyle/>
          <a:p>
            <a:pPr>
              <a:lnSpc>
                <a:spcPct val="150000"/>
              </a:lnSpc>
            </a:pPr>
            <a:r>
              <a:rPr lang="en-US" sz="2400" dirty="0" smtClean="0"/>
              <a:t>The </a:t>
            </a:r>
            <a:r>
              <a:rPr lang="en-US" sz="2400" dirty="0"/>
              <a:t>rearrangement can start from the leftmost side or the rightmost side of the sentence and sometimes even simultaneously from both the ends. The rearrangement could either start with a word or a number. Whatever the finer details may be, in these kinds of rearrangements, one or two </a:t>
            </a:r>
            <a:r>
              <a:rPr lang="en-US" sz="2400" dirty="0" smtClean="0"/>
              <a:t>words / numbers </a:t>
            </a:r>
            <a:r>
              <a:rPr lang="en-US" sz="2400" dirty="0"/>
              <a:t>are shifted at a time, without changing the order of the remaining </a:t>
            </a:r>
            <a:r>
              <a:rPr lang="en-US" sz="2400" dirty="0" smtClean="0"/>
              <a:t>words / numbers</a:t>
            </a:r>
            <a:r>
              <a:rPr lang="en-US" sz="2400" dirty="0"/>
              <a:t>.</a:t>
            </a:r>
            <a:endParaRPr lang="en-IN" sz="2400" dirty="0"/>
          </a:p>
        </p:txBody>
      </p:sp>
    </p:spTree>
    <p:extLst>
      <p:ext uri="{BB962C8B-B14F-4D97-AF65-F5344CB8AC3E}">
        <p14:creationId xmlns:p14="http://schemas.microsoft.com/office/powerpoint/2010/main" val="6613067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INPUT-OUTPUT</a:t>
            </a:r>
          </a:p>
        </p:txBody>
      </p:sp>
      <p:sp>
        <p:nvSpPr>
          <p:cNvPr id="8" name="TextBox 7"/>
          <p:cNvSpPr txBox="1"/>
          <p:nvPr/>
        </p:nvSpPr>
        <p:spPr>
          <a:xfrm>
            <a:off x="494675" y="2953063"/>
            <a:ext cx="11377535" cy="2308324"/>
          </a:xfrm>
          <a:prstGeom prst="rect">
            <a:avLst/>
          </a:prstGeom>
          <a:noFill/>
        </p:spPr>
        <p:txBody>
          <a:bodyPr wrap="square" rtlCol="0">
            <a:spAutoFit/>
          </a:bodyPr>
          <a:lstStyle/>
          <a:p>
            <a:pPr>
              <a:lnSpc>
                <a:spcPct val="200000"/>
              </a:lnSpc>
            </a:pPr>
            <a:r>
              <a:rPr lang="en-US" dirty="0" smtClean="0"/>
              <a:t>Input		71		Cowboy		Dye			Zirconium	92		45			66		Bandit</a:t>
            </a:r>
          </a:p>
          <a:p>
            <a:pPr>
              <a:lnSpc>
                <a:spcPct val="200000"/>
              </a:lnSpc>
            </a:pPr>
            <a:r>
              <a:rPr lang="en-US" dirty="0" smtClean="0"/>
              <a:t>Step-I		45		71				Cowboy	Dye			92		66			Bandit	Zirconium</a:t>
            </a:r>
          </a:p>
          <a:p>
            <a:pPr>
              <a:lnSpc>
                <a:spcPct val="200000"/>
              </a:lnSpc>
            </a:pPr>
            <a:r>
              <a:rPr lang="en-US" dirty="0" smtClean="0"/>
              <a:t>Step-II		45		66				71			Cowboy	92		Bandit		Dye		Zirconium</a:t>
            </a:r>
          </a:p>
          <a:p>
            <a:pPr>
              <a:lnSpc>
                <a:spcPct val="200000"/>
              </a:lnSpc>
            </a:pPr>
            <a:r>
              <a:rPr lang="en-US" dirty="0" smtClean="0"/>
              <a:t>Step-III		45		66				71			92			Bandit	Cowboy	Dye		Zirconium</a:t>
            </a:r>
            <a:endParaRPr lang="en-US" dirty="0"/>
          </a:p>
        </p:txBody>
      </p:sp>
    </p:spTree>
    <p:extLst>
      <p:ext uri="{BB962C8B-B14F-4D97-AF65-F5344CB8AC3E}">
        <p14:creationId xmlns:p14="http://schemas.microsoft.com/office/powerpoint/2010/main" val="1875863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INPUT-OUTPUT</a:t>
            </a:r>
          </a:p>
        </p:txBody>
      </p:sp>
      <p:sp>
        <p:nvSpPr>
          <p:cNvPr id="3" name="TextBox 2"/>
          <p:cNvSpPr txBox="1"/>
          <p:nvPr/>
        </p:nvSpPr>
        <p:spPr>
          <a:xfrm>
            <a:off x="320040" y="2515199"/>
            <a:ext cx="11652418" cy="3242041"/>
          </a:xfrm>
          <a:prstGeom prst="rect">
            <a:avLst/>
          </a:prstGeom>
          <a:noFill/>
        </p:spPr>
        <p:txBody>
          <a:bodyPr wrap="square" rtlCol="0">
            <a:spAutoFit/>
          </a:bodyPr>
          <a:lstStyle/>
          <a:p>
            <a:pPr lvl="0">
              <a:lnSpc>
                <a:spcPct val="150000"/>
              </a:lnSpc>
            </a:pPr>
            <a:r>
              <a:rPr lang="en-US" sz="2800" dirty="0"/>
              <a:t>Here, Step III is the final step and the rearrangement is done simultaneously from both front and back ends. The rearrangements are done thusly: the numbers are arranged in ascending order one by one from the left end, with the next biggest number being added to the right of the previous number. </a:t>
            </a:r>
            <a:endParaRPr lang="en-IN" sz="2800" dirty="0"/>
          </a:p>
        </p:txBody>
      </p:sp>
    </p:spTree>
    <p:extLst>
      <p:ext uri="{BB962C8B-B14F-4D97-AF65-F5344CB8AC3E}">
        <p14:creationId xmlns:p14="http://schemas.microsoft.com/office/powerpoint/2010/main" val="34285483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INPUT-OUTPUT</a:t>
            </a:r>
          </a:p>
        </p:txBody>
      </p:sp>
      <p:sp>
        <p:nvSpPr>
          <p:cNvPr id="3" name="TextBox 2"/>
          <p:cNvSpPr txBox="1"/>
          <p:nvPr/>
        </p:nvSpPr>
        <p:spPr>
          <a:xfrm>
            <a:off x="320040" y="2665096"/>
            <a:ext cx="11652418" cy="2595711"/>
          </a:xfrm>
          <a:prstGeom prst="rect">
            <a:avLst/>
          </a:prstGeom>
          <a:noFill/>
        </p:spPr>
        <p:txBody>
          <a:bodyPr wrap="square" rtlCol="0">
            <a:spAutoFit/>
          </a:bodyPr>
          <a:lstStyle/>
          <a:p>
            <a:pPr lvl="0">
              <a:lnSpc>
                <a:spcPct val="150000"/>
              </a:lnSpc>
            </a:pPr>
            <a:r>
              <a:rPr lang="en-US" sz="2800" dirty="0" smtClean="0"/>
              <a:t>The </a:t>
            </a:r>
            <a:r>
              <a:rPr lang="en-US" sz="2800" dirty="0"/>
              <a:t>words are arranged in descending order one by one from the right end, with the last word in the dictionary going to the rightmost end, and earlier entries in the dictionary getting added in subsequent steps to the left of that word</a:t>
            </a:r>
            <a:endParaRPr lang="en-IN" sz="2800" dirty="0"/>
          </a:p>
        </p:txBody>
      </p:sp>
    </p:spTree>
    <p:extLst>
      <p:ext uri="{BB962C8B-B14F-4D97-AF65-F5344CB8AC3E}">
        <p14:creationId xmlns:p14="http://schemas.microsoft.com/office/powerpoint/2010/main" val="34285483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50" y="3492016"/>
            <a:ext cx="8761413" cy="706964"/>
          </a:xfrm>
        </p:spPr>
        <p:txBody>
          <a:bodyPr/>
          <a:lstStyle/>
          <a:p>
            <a:pPr algn="ctr"/>
            <a:r>
              <a:rPr lang="en-IN" b="1" dirty="0" smtClean="0">
                <a:solidFill>
                  <a:schemeClr val="tx1"/>
                </a:solidFill>
              </a:rPr>
              <a:t>THANK YOU</a:t>
            </a:r>
            <a:endParaRPr lang="en-IN" b="1" dirty="0">
              <a:solidFill>
                <a:schemeClr val="tx1"/>
              </a:solidFill>
            </a:endParaRPr>
          </a:p>
        </p:txBody>
      </p:sp>
    </p:spTree>
    <p:extLst>
      <p:ext uri="{BB962C8B-B14F-4D97-AF65-F5344CB8AC3E}">
        <p14:creationId xmlns:p14="http://schemas.microsoft.com/office/powerpoint/2010/main" val="4129183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INPUT-OUTPUT</a:t>
            </a:r>
            <a:endParaRPr lang="en-US" b="1" dirty="0"/>
          </a:p>
        </p:txBody>
      </p:sp>
      <p:sp>
        <p:nvSpPr>
          <p:cNvPr id="3" name="TextBox 2"/>
          <p:cNvSpPr txBox="1"/>
          <p:nvPr/>
        </p:nvSpPr>
        <p:spPr>
          <a:xfrm>
            <a:off x="450859" y="2764811"/>
            <a:ext cx="11516288" cy="3242041"/>
          </a:xfrm>
          <a:prstGeom prst="rect">
            <a:avLst/>
          </a:prstGeom>
          <a:noFill/>
        </p:spPr>
        <p:txBody>
          <a:bodyPr wrap="square" rtlCol="0">
            <a:spAutoFit/>
          </a:bodyPr>
          <a:lstStyle/>
          <a:p>
            <a:pPr algn="just">
              <a:lnSpc>
                <a:spcPct val="150000"/>
              </a:lnSpc>
            </a:pPr>
            <a:r>
              <a:rPr lang="en-US" sz="2800" dirty="0" smtClean="0"/>
              <a:t>Learning </a:t>
            </a:r>
            <a:r>
              <a:rPr lang="en-US" sz="2800" dirty="0"/>
              <a:t>short tricks to handle these types of questions will significantly boost reasoning score.</a:t>
            </a:r>
            <a:endParaRPr lang="en-IN" sz="2800" dirty="0"/>
          </a:p>
          <a:p>
            <a:pPr algn="just">
              <a:lnSpc>
                <a:spcPct val="150000"/>
              </a:lnSpc>
            </a:pPr>
            <a:r>
              <a:rPr lang="en-US" sz="2800" dirty="0"/>
              <a:t>One have to practice with a pen and paper to understand this.. But it is truly very easy method. Once anybody grasp it, </a:t>
            </a:r>
            <a:r>
              <a:rPr lang="en-US" sz="2800" dirty="0" smtClean="0"/>
              <a:t>can </a:t>
            </a:r>
            <a:r>
              <a:rPr lang="en-US" sz="2800" dirty="0"/>
              <a:t>cut down time spent on input-output questions to less than a </a:t>
            </a:r>
            <a:r>
              <a:rPr lang="en-US" sz="2800" dirty="0" smtClean="0"/>
              <a:t>quarter. </a:t>
            </a:r>
            <a:endParaRPr lang="en-IN" sz="2800" dirty="0"/>
          </a:p>
        </p:txBody>
      </p:sp>
    </p:spTree>
    <p:extLst>
      <p:ext uri="{BB962C8B-B14F-4D97-AF65-F5344CB8AC3E}">
        <p14:creationId xmlns:p14="http://schemas.microsoft.com/office/powerpoint/2010/main" val="3122844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INPUT-OUTPUT</a:t>
            </a:r>
            <a:endParaRPr lang="en-US" b="1" dirty="0"/>
          </a:p>
        </p:txBody>
      </p:sp>
      <p:sp>
        <p:nvSpPr>
          <p:cNvPr id="3" name="TextBox 2"/>
          <p:cNvSpPr txBox="1"/>
          <p:nvPr/>
        </p:nvSpPr>
        <p:spPr>
          <a:xfrm>
            <a:off x="368308" y="2683389"/>
            <a:ext cx="11432962" cy="2677656"/>
          </a:xfrm>
          <a:prstGeom prst="rect">
            <a:avLst/>
          </a:prstGeom>
          <a:noFill/>
        </p:spPr>
        <p:txBody>
          <a:bodyPr wrap="square" rtlCol="0">
            <a:spAutoFit/>
          </a:bodyPr>
          <a:lstStyle/>
          <a:p>
            <a:pPr>
              <a:lnSpc>
                <a:spcPct val="150000"/>
              </a:lnSpc>
            </a:pPr>
            <a:r>
              <a:rPr lang="en-US" sz="2800" dirty="0" smtClean="0"/>
              <a:t>Machine </a:t>
            </a:r>
            <a:r>
              <a:rPr lang="en-US" sz="2800" dirty="0"/>
              <a:t>input or Input Output is a question type, where the candidate is given some kind of word and number </a:t>
            </a:r>
            <a:r>
              <a:rPr lang="en-US" sz="2800" dirty="0" smtClean="0"/>
              <a:t>arrangements? </a:t>
            </a:r>
            <a:r>
              <a:rPr lang="en-US" sz="2800" dirty="0"/>
              <a:t>With each subsequent operation, the arrangement of the words and numbers changes. </a:t>
            </a:r>
          </a:p>
        </p:txBody>
      </p:sp>
    </p:spTree>
    <p:extLst>
      <p:ext uri="{BB962C8B-B14F-4D97-AF65-F5344CB8AC3E}">
        <p14:creationId xmlns:p14="http://schemas.microsoft.com/office/powerpoint/2010/main" val="2966901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INPUT-OUTPUT</a:t>
            </a:r>
            <a:endParaRPr lang="en-US" b="1" dirty="0"/>
          </a:p>
        </p:txBody>
      </p:sp>
      <p:sp>
        <p:nvSpPr>
          <p:cNvPr id="3" name="TextBox 2"/>
          <p:cNvSpPr txBox="1"/>
          <p:nvPr/>
        </p:nvSpPr>
        <p:spPr>
          <a:xfrm>
            <a:off x="338328" y="2548478"/>
            <a:ext cx="11432962" cy="2677656"/>
          </a:xfrm>
          <a:prstGeom prst="rect">
            <a:avLst/>
          </a:prstGeom>
          <a:noFill/>
        </p:spPr>
        <p:txBody>
          <a:bodyPr wrap="square" rtlCol="0">
            <a:spAutoFit/>
          </a:bodyPr>
          <a:lstStyle/>
          <a:p>
            <a:pPr>
              <a:lnSpc>
                <a:spcPct val="150000"/>
              </a:lnSpc>
            </a:pPr>
            <a:r>
              <a:rPr lang="en-US" sz="2800" dirty="0" smtClean="0"/>
              <a:t>These </a:t>
            </a:r>
            <a:r>
              <a:rPr lang="en-US" sz="2800" dirty="0"/>
              <a:t>operations are performed until a final arrangement is reached or is performed in loop. The student is required to identify the hidden pattern in the rearrangement and apply it to the </a:t>
            </a:r>
            <a:r>
              <a:rPr lang="en-US" sz="2800" dirty="0" smtClean="0"/>
              <a:t>questions.</a:t>
            </a:r>
            <a:endParaRPr lang="en-US" sz="2800" dirty="0"/>
          </a:p>
        </p:txBody>
      </p:sp>
    </p:spTree>
    <p:extLst>
      <p:ext uri="{BB962C8B-B14F-4D97-AF65-F5344CB8AC3E}">
        <p14:creationId xmlns:p14="http://schemas.microsoft.com/office/powerpoint/2010/main" val="2966901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a:t>
            </a:r>
            <a:endParaRPr lang="en-US" b="1" dirty="0"/>
          </a:p>
        </p:txBody>
      </p:sp>
      <p:sp>
        <p:nvSpPr>
          <p:cNvPr id="3" name="TextBox 2"/>
          <p:cNvSpPr txBox="1"/>
          <p:nvPr/>
        </p:nvSpPr>
        <p:spPr>
          <a:xfrm>
            <a:off x="738654" y="2324579"/>
            <a:ext cx="10863736" cy="1384995"/>
          </a:xfrm>
          <a:prstGeom prst="rect">
            <a:avLst/>
          </a:prstGeom>
          <a:noFill/>
        </p:spPr>
        <p:txBody>
          <a:bodyPr wrap="square" rtlCol="0">
            <a:spAutoFit/>
          </a:bodyPr>
          <a:lstStyle/>
          <a:p>
            <a:r>
              <a:rPr lang="en-US" sz="2800" dirty="0"/>
              <a:t>A word arrangement machine when given an input of words, rearranges them following a particular rule in each step. The following is an illustration of input and steps </a:t>
            </a:r>
            <a:r>
              <a:rPr lang="en-US" sz="2800" dirty="0" smtClean="0"/>
              <a:t>rearrangement.</a:t>
            </a:r>
            <a:endParaRPr lang="en-IN" sz="2800" dirty="0"/>
          </a:p>
        </p:txBody>
      </p:sp>
      <p:graphicFrame>
        <p:nvGraphicFramePr>
          <p:cNvPr id="4" name="Table 3"/>
          <p:cNvGraphicFramePr>
            <a:graphicFrameLocks noGrp="1"/>
          </p:cNvGraphicFramePr>
          <p:nvPr>
            <p:extLst>
              <p:ext uri="{D42A27DB-BD31-4B8C-83A1-F6EECF244321}">
                <p14:modId xmlns:p14="http://schemas.microsoft.com/office/powerpoint/2010/main" val="4058184819"/>
              </p:ext>
            </p:extLst>
          </p:nvPr>
        </p:nvGraphicFramePr>
        <p:xfrm>
          <a:off x="1196020" y="3873306"/>
          <a:ext cx="9707675" cy="2622416"/>
        </p:xfrm>
        <a:graphic>
          <a:graphicData uri="http://schemas.openxmlformats.org/drawingml/2006/table">
            <a:tbl>
              <a:tblPr firstRow="1" bandRow="1">
                <a:tableStyleId>{85BE263C-DBD7-4A20-BB59-AAB30ACAA65A}</a:tableStyleId>
              </a:tblPr>
              <a:tblGrid>
                <a:gridCol w="2147180"/>
                <a:gridCol w="1512099"/>
                <a:gridCol w="1512099"/>
                <a:gridCol w="1512099"/>
                <a:gridCol w="1512099"/>
                <a:gridCol w="1512099"/>
              </a:tblGrid>
              <a:tr h="603816">
                <a:tc>
                  <a:txBody>
                    <a:bodyPr/>
                    <a:lstStyle/>
                    <a:p>
                      <a:r>
                        <a:rPr lang="en-IN" sz="2400" dirty="0" smtClean="0"/>
                        <a:t>INPUT</a:t>
                      </a:r>
                      <a:endParaRPr lang="en-IN" sz="2400" dirty="0"/>
                    </a:p>
                  </a:txBody>
                  <a:tcPr/>
                </a:tc>
                <a:tc>
                  <a:txBody>
                    <a:bodyPr/>
                    <a:lstStyle/>
                    <a:p>
                      <a:r>
                        <a:rPr lang="en-IN" sz="2400" dirty="0" smtClean="0"/>
                        <a:t>CAMP</a:t>
                      </a:r>
                      <a:endParaRPr lang="en-IN" sz="2400" dirty="0"/>
                    </a:p>
                  </a:txBody>
                  <a:tcPr/>
                </a:tc>
                <a:tc>
                  <a:txBody>
                    <a:bodyPr/>
                    <a:lstStyle/>
                    <a:p>
                      <a:r>
                        <a:rPr lang="en-IN" sz="2400" dirty="0" smtClean="0"/>
                        <a:t>RULE</a:t>
                      </a:r>
                      <a:endParaRPr lang="en-IN" sz="2400" dirty="0"/>
                    </a:p>
                  </a:txBody>
                  <a:tcPr/>
                </a:tc>
                <a:tc>
                  <a:txBody>
                    <a:bodyPr/>
                    <a:lstStyle/>
                    <a:p>
                      <a:r>
                        <a:rPr lang="en-IN" sz="2400" dirty="0" smtClean="0"/>
                        <a:t>SHOW</a:t>
                      </a:r>
                      <a:endParaRPr lang="en-IN" sz="2400" dirty="0"/>
                    </a:p>
                  </a:txBody>
                  <a:tcPr/>
                </a:tc>
                <a:tc>
                  <a:txBody>
                    <a:bodyPr/>
                    <a:lstStyle/>
                    <a:p>
                      <a:r>
                        <a:rPr lang="en-IN" sz="2400" dirty="0" smtClean="0"/>
                        <a:t>MOUTH</a:t>
                      </a:r>
                      <a:endParaRPr lang="en-IN" sz="2400" dirty="0"/>
                    </a:p>
                  </a:txBody>
                  <a:tcPr/>
                </a:tc>
                <a:tc>
                  <a:txBody>
                    <a:bodyPr/>
                    <a:lstStyle/>
                    <a:p>
                      <a:r>
                        <a:rPr lang="en-IN" sz="2400" dirty="0" smtClean="0"/>
                        <a:t>FAST</a:t>
                      </a:r>
                      <a:endParaRPr lang="en-IN" sz="2400" dirty="0"/>
                    </a:p>
                  </a:txBody>
                  <a:tcPr/>
                </a:tc>
              </a:tr>
              <a:tr h="504650">
                <a:tc>
                  <a:txBody>
                    <a:bodyPr/>
                    <a:lstStyle/>
                    <a:p>
                      <a:r>
                        <a:rPr lang="en-IN" sz="2400" dirty="0" smtClean="0"/>
                        <a:t>STEP-1</a:t>
                      </a:r>
                      <a:endParaRPr lang="en-IN" sz="2400" dirty="0"/>
                    </a:p>
                  </a:txBody>
                  <a:tcPr/>
                </a:tc>
                <a:tc>
                  <a:txBody>
                    <a:bodyPr/>
                    <a:lstStyle/>
                    <a:p>
                      <a:r>
                        <a:rPr lang="en-IN" sz="2400" dirty="0" smtClean="0"/>
                        <a:t>SHOW</a:t>
                      </a:r>
                      <a:endParaRPr lang="en-IN" sz="2400" dirty="0"/>
                    </a:p>
                  </a:txBody>
                  <a:tcPr/>
                </a:tc>
                <a:tc>
                  <a:txBody>
                    <a:bodyPr/>
                    <a:lstStyle/>
                    <a:p>
                      <a:r>
                        <a:rPr lang="en-IN" sz="2400" dirty="0" smtClean="0"/>
                        <a:t>CAMP</a:t>
                      </a:r>
                      <a:endParaRPr lang="en-IN" sz="2400" dirty="0"/>
                    </a:p>
                  </a:txBody>
                  <a:tcPr/>
                </a:tc>
                <a:tc>
                  <a:txBody>
                    <a:bodyPr/>
                    <a:lstStyle/>
                    <a:p>
                      <a:r>
                        <a:rPr lang="en-IN" sz="2400" dirty="0" smtClean="0"/>
                        <a:t>RULE</a:t>
                      </a:r>
                      <a:endParaRPr lang="en-IN" sz="2400" dirty="0"/>
                    </a:p>
                  </a:txBody>
                  <a:tcPr/>
                </a:tc>
                <a:tc>
                  <a:txBody>
                    <a:bodyPr/>
                    <a:lstStyle/>
                    <a:p>
                      <a:r>
                        <a:rPr lang="en-IN" sz="2400" dirty="0" smtClean="0"/>
                        <a:t>MOUTH</a:t>
                      </a:r>
                      <a:endParaRPr lang="en-IN" sz="2400" dirty="0"/>
                    </a:p>
                  </a:txBody>
                  <a:tcPr/>
                </a:tc>
                <a:tc>
                  <a:txBody>
                    <a:bodyPr/>
                    <a:lstStyle/>
                    <a:p>
                      <a:r>
                        <a:rPr lang="en-IN" sz="2400" dirty="0" smtClean="0"/>
                        <a:t>FAST</a:t>
                      </a:r>
                      <a:endParaRPr lang="en-IN" sz="2400" dirty="0"/>
                    </a:p>
                  </a:txBody>
                  <a:tcPr/>
                </a:tc>
              </a:tr>
              <a:tr h="504650">
                <a:tc>
                  <a:txBody>
                    <a:bodyPr/>
                    <a:lstStyle/>
                    <a:p>
                      <a:r>
                        <a:rPr lang="en-IN" sz="2400" dirty="0" smtClean="0"/>
                        <a:t>STEP-2</a:t>
                      </a:r>
                      <a:endParaRPr lang="en-IN" sz="2400" dirty="0"/>
                    </a:p>
                  </a:txBody>
                  <a:tcPr/>
                </a:tc>
                <a:tc>
                  <a:txBody>
                    <a:bodyPr/>
                    <a:lstStyle/>
                    <a:p>
                      <a:r>
                        <a:rPr lang="en-IN" sz="2400" dirty="0" smtClean="0"/>
                        <a:t>SHOW</a:t>
                      </a:r>
                      <a:endParaRPr lang="en-IN" sz="2400" dirty="0"/>
                    </a:p>
                  </a:txBody>
                  <a:tcPr/>
                </a:tc>
                <a:tc>
                  <a:txBody>
                    <a:bodyPr/>
                    <a:lstStyle/>
                    <a:p>
                      <a:r>
                        <a:rPr lang="en-IN" sz="2400" dirty="0" smtClean="0"/>
                        <a:t>RULE</a:t>
                      </a:r>
                      <a:endParaRPr lang="en-IN" sz="2400" dirty="0"/>
                    </a:p>
                  </a:txBody>
                  <a:tcPr/>
                </a:tc>
                <a:tc>
                  <a:txBody>
                    <a:bodyPr/>
                    <a:lstStyle/>
                    <a:p>
                      <a:r>
                        <a:rPr lang="en-IN" sz="2400" dirty="0" smtClean="0"/>
                        <a:t>CAMP</a:t>
                      </a:r>
                      <a:endParaRPr lang="en-IN" sz="2400" dirty="0"/>
                    </a:p>
                  </a:txBody>
                  <a:tcPr/>
                </a:tc>
                <a:tc>
                  <a:txBody>
                    <a:bodyPr/>
                    <a:lstStyle/>
                    <a:p>
                      <a:r>
                        <a:rPr lang="en-IN" sz="2400" dirty="0" smtClean="0"/>
                        <a:t>MOUTH</a:t>
                      </a:r>
                      <a:endParaRPr lang="en-IN" sz="2400" dirty="0"/>
                    </a:p>
                  </a:txBody>
                  <a:tcPr/>
                </a:tc>
                <a:tc>
                  <a:txBody>
                    <a:bodyPr/>
                    <a:lstStyle/>
                    <a:p>
                      <a:r>
                        <a:rPr lang="en-IN" sz="2400" dirty="0" smtClean="0"/>
                        <a:t>FAST</a:t>
                      </a:r>
                      <a:endParaRPr lang="en-IN" sz="2400" dirty="0"/>
                    </a:p>
                  </a:txBody>
                  <a:tcPr/>
                </a:tc>
              </a:tr>
              <a:tr h="504650">
                <a:tc>
                  <a:txBody>
                    <a:bodyPr/>
                    <a:lstStyle/>
                    <a:p>
                      <a:r>
                        <a:rPr lang="en-IN" sz="2400" dirty="0" smtClean="0"/>
                        <a:t>STEP-3</a:t>
                      </a:r>
                      <a:endParaRPr lang="en-IN" sz="2400" dirty="0"/>
                    </a:p>
                  </a:txBody>
                  <a:tcPr/>
                </a:tc>
                <a:tc>
                  <a:txBody>
                    <a:bodyPr/>
                    <a:lstStyle/>
                    <a:p>
                      <a:r>
                        <a:rPr lang="en-IN" sz="2400" dirty="0" smtClean="0"/>
                        <a:t>SHOW</a:t>
                      </a:r>
                      <a:endParaRPr lang="en-IN" sz="2400" dirty="0"/>
                    </a:p>
                  </a:txBody>
                  <a:tcPr/>
                </a:tc>
                <a:tc>
                  <a:txBody>
                    <a:bodyPr/>
                    <a:lstStyle/>
                    <a:p>
                      <a:r>
                        <a:rPr lang="en-IN" sz="2400" dirty="0" smtClean="0"/>
                        <a:t>RULE </a:t>
                      </a:r>
                      <a:endParaRPr lang="en-IN" sz="2400" dirty="0"/>
                    </a:p>
                  </a:txBody>
                  <a:tcPr/>
                </a:tc>
                <a:tc>
                  <a:txBody>
                    <a:bodyPr/>
                    <a:lstStyle/>
                    <a:p>
                      <a:r>
                        <a:rPr lang="en-IN" sz="2400" dirty="0" smtClean="0"/>
                        <a:t>MOUTH</a:t>
                      </a:r>
                      <a:endParaRPr lang="en-IN" sz="2400" dirty="0"/>
                    </a:p>
                  </a:txBody>
                  <a:tcPr/>
                </a:tc>
                <a:tc>
                  <a:txBody>
                    <a:bodyPr/>
                    <a:lstStyle/>
                    <a:p>
                      <a:r>
                        <a:rPr lang="en-IN" sz="2400" dirty="0" smtClean="0"/>
                        <a:t>CAMP</a:t>
                      </a:r>
                      <a:endParaRPr lang="en-IN" sz="2400" dirty="0"/>
                    </a:p>
                  </a:txBody>
                  <a:tcPr/>
                </a:tc>
                <a:tc>
                  <a:txBody>
                    <a:bodyPr/>
                    <a:lstStyle/>
                    <a:p>
                      <a:r>
                        <a:rPr lang="en-IN" sz="2400" dirty="0" smtClean="0"/>
                        <a:t>FAST</a:t>
                      </a:r>
                      <a:endParaRPr lang="en-IN" sz="2400" dirty="0"/>
                    </a:p>
                  </a:txBody>
                  <a:tcPr/>
                </a:tc>
              </a:tr>
              <a:tr h="504650">
                <a:tc>
                  <a:txBody>
                    <a:bodyPr/>
                    <a:lstStyle/>
                    <a:p>
                      <a:r>
                        <a:rPr lang="en-IN" sz="2400" dirty="0" smtClean="0"/>
                        <a:t>STEP-4</a:t>
                      </a:r>
                      <a:endParaRPr lang="en-IN" sz="2400" dirty="0"/>
                    </a:p>
                  </a:txBody>
                  <a:tcPr/>
                </a:tc>
                <a:tc>
                  <a:txBody>
                    <a:bodyPr/>
                    <a:lstStyle/>
                    <a:p>
                      <a:r>
                        <a:rPr lang="en-IN" sz="2400" dirty="0" smtClean="0"/>
                        <a:t>SHOW</a:t>
                      </a:r>
                      <a:endParaRPr lang="en-IN" sz="2400" dirty="0"/>
                    </a:p>
                  </a:txBody>
                  <a:tcPr/>
                </a:tc>
                <a:tc>
                  <a:txBody>
                    <a:bodyPr/>
                    <a:lstStyle/>
                    <a:p>
                      <a:r>
                        <a:rPr lang="en-IN" sz="2400" dirty="0" smtClean="0"/>
                        <a:t>RULE</a:t>
                      </a:r>
                      <a:endParaRPr lang="en-IN" sz="2400" dirty="0"/>
                    </a:p>
                  </a:txBody>
                  <a:tcPr/>
                </a:tc>
                <a:tc>
                  <a:txBody>
                    <a:bodyPr/>
                    <a:lstStyle/>
                    <a:p>
                      <a:r>
                        <a:rPr lang="en-IN" sz="2400" dirty="0" smtClean="0"/>
                        <a:t>MOUTH</a:t>
                      </a:r>
                      <a:endParaRPr lang="en-IN" sz="2400" dirty="0"/>
                    </a:p>
                  </a:txBody>
                  <a:tcPr/>
                </a:tc>
                <a:tc>
                  <a:txBody>
                    <a:bodyPr/>
                    <a:lstStyle/>
                    <a:p>
                      <a:r>
                        <a:rPr lang="en-IN" sz="2400" dirty="0" smtClean="0"/>
                        <a:t>FAST</a:t>
                      </a:r>
                      <a:endParaRPr lang="en-IN" sz="2400" dirty="0"/>
                    </a:p>
                  </a:txBody>
                  <a:tcPr/>
                </a:tc>
                <a:tc>
                  <a:txBody>
                    <a:bodyPr/>
                    <a:lstStyle/>
                    <a:p>
                      <a:r>
                        <a:rPr lang="en-IN" sz="2400" dirty="0" smtClean="0"/>
                        <a:t>CAMP</a:t>
                      </a:r>
                      <a:endParaRPr lang="en-IN" sz="2400" dirty="0"/>
                    </a:p>
                  </a:txBody>
                  <a:tcPr/>
                </a:tc>
              </a:tr>
            </a:tbl>
          </a:graphicData>
        </a:graphic>
      </p:graphicFrame>
    </p:spTree>
    <p:extLst>
      <p:ext uri="{BB962C8B-B14F-4D97-AF65-F5344CB8AC3E}">
        <p14:creationId xmlns:p14="http://schemas.microsoft.com/office/powerpoint/2010/main" val="402800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INPUT-OUTPUT-EXAMPLE CONTINUED…</a:t>
            </a:r>
            <a:endParaRPr lang="en-US" b="1" dirty="0"/>
          </a:p>
        </p:txBody>
      </p:sp>
      <p:sp>
        <p:nvSpPr>
          <p:cNvPr id="3" name="TextBox 2"/>
          <p:cNvSpPr txBox="1"/>
          <p:nvPr/>
        </p:nvSpPr>
        <p:spPr>
          <a:xfrm>
            <a:off x="194873" y="2249126"/>
            <a:ext cx="11812248" cy="4534703"/>
          </a:xfrm>
          <a:prstGeom prst="rect">
            <a:avLst/>
          </a:prstGeom>
          <a:noFill/>
        </p:spPr>
        <p:txBody>
          <a:bodyPr wrap="square" rtlCol="0">
            <a:spAutoFit/>
          </a:bodyPr>
          <a:lstStyle/>
          <a:p>
            <a:pPr>
              <a:lnSpc>
                <a:spcPct val="150000"/>
              </a:lnSpc>
            </a:pPr>
            <a:r>
              <a:rPr lang="en-US" sz="2800" dirty="0"/>
              <a:t>This is the final arrangement and </a:t>
            </a:r>
            <a:r>
              <a:rPr lang="en-US" sz="2800" dirty="0" smtClean="0"/>
              <a:t>STEP-4 </a:t>
            </a:r>
            <a:r>
              <a:rPr lang="en-US" sz="2800" dirty="0"/>
              <a:t>is the last step for this input.</a:t>
            </a:r>
            <a:endParaRPr lang="en-IN" sz="2800" dirty="0"/>
          </a:p>
          <a:p>
            <a:pPr>
              <a:lnSpc>
                <a:spcPct val="150000"/>
              </a:lnSpc>
            </a:pPr>
            <a:r>
              <a:rPr lang="en-US" sz="2800" dirty="0"/>
              <a:t>What should be the last step of the following input?</a:t>
            </a:r>
            <a:endParaRPr lang="en-IN" sz="2800" dirty="0"/>
          </a:p>
          <a:p>
            <a:pPr>
              <a:lnSpc>
                <a:spcPct val="150000"/>
              </a:lnSpc>
            </a:pPr>
            <a:r>
              <a:rPr lang="en-US" sz="2800" dirty="0"/>
              <a:t>INPUT: Coal Steer Brief Nap Blast Cry</a:t>
            </a:r>
            <a:endParaRPr lang="en-IN" sz="2800" dirty="0"/>
          </a:p>
          <a:p>
            <a:pPr>
              <a:lnSpc>
                <a:spcPct val="150000"/>
              </a:lnSpc>
            </a:pPr>
            <a:r>
              <a:rPr lang="en-US" sz="2800" dirty="0"/>
              <a:t>Explanation: The given rearrangement has a pattern that can be followed from the input step to the final step, which is </a:t>
            </a:r>
            <a:r>
              <a:rPr lang="en-US" sz="2800" dirty="0" smtClean="0"/>
              <a:t>Step-4. Let us observe </a:t>
            </a:r>
            <a:r>
              <a:rPr lang="en-US" sz="2800" dirty="0"/>
              <a:t>carefully. The rearrangement follows the following patterns:</a:t>
            </a:r>
            <a:endParaRPr lang="en-IN" sz="2800" dirty="0"/>
          </a:p>
        </p:txBody>
      </p:sp>
    </p:spTree>
    <p:extLst>
      <p:ext uri="{BB962C8B-B14F-4D97-AF65-F5344CB8AC3E}">
        <p14:creationId xmlns:p14="http://schemas.microsoft.com/office/powerpoint/2010/main" val="1572201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INPUT-OUTPUT EXAMPLE CONTD…….</a:t>
            </a:r>
            <a:endParaRPr lang="en-US" b="1" dirty="0"/>
          </a:p>
        </p:txBody>
      </p:sp>
      <p:sp>
        <p:nvSpPr>
          <p:cNvPr id="3" name="TextBox 2"/>
          <p:cNvSpPr txBox="1"/>
          <p:nvPr/>
        </p:nvSpPr>
        <p:spPr>
          <a:xfrm>
            <a:off x="512064" y="2760583"/>
            <a:ext cx="11311128" cy="2792111"/>
          </a:xfrm>
          <a:prstGeom prst="rect">
            <a:avLst/>
          </a:prstGeom>
          <a:noFill/>
        </p:spPr>
        <p:txBody>
          <a:bodyPr wrap="square" rtlCol="0">
            <a:spAutoFit/>
          </a:bodyPr>
          <a:lstStyle/>
          <a:p>
            <a:pPr lvl="0">
              <a:lnSpc>
                <a:spcPct val="150000"/>
              </a:lnSpc>
            </a:pPr>
            <a:r>
              <a:rPr lang="en-US" sz="2400" dirty="0"/>
              <a:t>The rearrangement is taking place from left to right.</a:t>
            </a:r>
            <a:endParaRPr lang="en-IN" sz="2400" dirty="0"/>
          </a:p>
          <a:p>
            <a:pPr lvl="0">
              <a:lnSpc>
                <a:spcPct val="150000"/>
              </a:lnSpc>
            </a:pPr>
            <a:r>
              <a:rPr lang="en-US" sz="2400" dirty="0"/>
              <a:t>The rearrangement is taking place one word at a time.</a:t>
            </a:r>
            <a:endParaRPr lang="en-IN" sz="2400" dirty="0"/>
          </a:p>
          <a:p>
            <a:pPr lvl="0">
              <a:lnSpc>
                <a:spcPct val="150000"/>
              </a:lnSpc>
            </a:pPr>
            <a:r>
              <a:rPr lang="en-US" sz="2400" dirty="0"/>
              <a:t>The rearrangement is done on the basis of decreasing alphabetic order.</a:t>
            </a:r>
            <a:endParaRPr lang="en-IN" sz="2400" dirty="0"/>
          </a:p>
          <a:p>
            <a:pPr>
              <a:lnSpc>
                <a:spcPct val="150000"/>
              </a:lnSpc>
            </a:pPr>
            <a:r>
              <a:rPr lang="en-US" sz="2400" dirty="0"/>
              <a:t>NOTE: To understand the pattern, often it is sufficient to look at the input, 1</a:t>
            </a:r>
            <a:r>
              <a:rPr lang="en-US" sz="2400" baseline="30000" dirty="0"/>
              <a:t>st</a:t>
            </a:r>
            <a:r>
              <a:rPr lang="en-US" sz="2400" dirty="0"/>
              <a:t>, 2</a:t>
            </a:r>
            <a:r>
              <a:rPr lang="en-US" sz="2400" baseline="30000" dirty="0"/>
              <a:t>nd</a:t>
            </a:r>
            <a:r>
              <a:rPr lang="en-US" sz="2400" dirty="0"/>
              <a:t> and final steps of the arrangement</a:t>
            </a:r>
            <a:r>
              <a:rPr lang="en-US" sz="2400" dirty="0" smtClean="0"/>
              <a:t>.</a:t>
            </a:r>
            <a:endParaRPr lang="en-IN" sz="2400" dirty="0"/>
          </a:p>
        </p:txBody>
      </p:sp>
    </p:spTree>
    <p:extLst>
      <p:ext uri="{BB962C8B-B14F-4D97-AF65-F5344CB8AC3E}">
        <p14:creationId xmlns:p14="http://schemas.microsoft.com/office/powerpoint/2010/main" val="306705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INPUT-OUTPUT EXAMPLE CONTD…….</a:t>
            </a:r>
            <a:endParaRPr lang="en-US" b="1" dirty="0"/>
          </a:p>
        </p:txBody>
      </p:sp>
      <p:sp>
        <p:nvSpPr>
          <p:cNvPr id="3" name="TextBox 2"/>
          <p:cNvSpPr txBox="1"/>
          <p:nvPr/>
        </p:nvSpPr>
        <p:spPr>
          <a:xfrm>
            <a:off x="407132" y="3060390"/>
            <a:ext cx="11435097" cy="2308324"/>
          </a:xfrm>
          <a:prstGeom prst="rect">
            <a:avLst/>
          </a:prstGeom>
          <a:noFill/>
        </p:spPr>
        <p:txBody>
          <a:bodyPr wrap="square" rtlCol="0">
            <a:spAutoFit/>
          </a:bodyPr>
          <a:lstStyle/>
          <a:p>
            <a:pPr>
              <a:lnSpc>
                <a:spcPct val="150000"/>
              </a:lnSpc>
            </a:pPr>
            <a:r>
              <a:rPr lang="en-US" sz="2400" dirty="0" smtClean="0"/>
              <a:t>Now </a:t>
            </a:r>
            <a:r>
              <a:rPr lang="en-US" sz="2400" dirty="0"/>
              <a:t>if we apply the same pattern rules to the second input given, we can immediately tell what the output (final step after rearrangement) would be:</a:t>
            </a:r>
            <a:endParaRPr lang="en-IN" sz="2400" dirty="0"/>
          </a:p>
          <a:p>
            <a:pPr>
              <a:lnSpc>
                <a:spcPct val="150000"/>
              </a:lnSpc>
            </a:pPr>
            <a:r>
              <a:rPr lang="en-US" sz="2400" dirty="0"/>
              <a:t>INPUT:      Coal    Steer   Brief   Nap    Blast   Cry</a:t>
            </a:r>
            <a:endParaRPr lang="en-IN" sz="2400" dirty="0"/>
          </a:p>
          <a:p>
            <a:pPr>
              <a:lnSpc>
                <a:spcPct val="150000"/>
              </a:lnSpc>
            </a:pPr>
            <a:r>
              <a:rPr lang="en-US" sz="2400" dirty="0"/>
              <a:t>OUTPUT:  Steer   Nap     Cry     Coal    Brief   Blast</a:t>
            </a:r>
            <a:endParaRPr lang="en-IN" sz="2400" dirty="0"/>
          </a:p>
        </p:txBody>
      </p:sp>
    </p:spTree>
    <p:extLst>
      <p:ext uri="{BB962C8B-B14F-4D97-AF65-F5344CB8AC3E}">
        <p14:creationId xmlns:p14="http://schemas.microsoft.com/office/powerpoint/2010/main" val="306705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TYPES OF QUESTIONS</a:t>
            </a:r>
            <a:endParaRPr lang="en-IN" dirty="0"/>
          </a:p>
        </p:txBody>
      </p:sp>
      <p:sp>
        <p:nvSpPr>
          <p:cNvPr id="3" name="TextBox 2"/>
          <p:cNvSpPr txBox="1"/>
          <p:nvPr/>
        </p:nvSpPr>
        <p:spPr>
          <a:xfrm>
            <a:off x="329184" y="2223492"/>
            <a:ext cx="11378098" cy="4616648"/>
          </a:xfrm>
          <a:prstGeom prst="rect">
            <a:avLst/>
          </a:prstGeom>
          <a:noFill/>
        </p:spPr>
        <p:txBody>
          <a:bodyPr wrap="square" rtlCol="0">
            <a:spAutoFit/>
          </a:bodyPr>
          <a:lstStyle/>
          <a:p>
            <a:pPr algn="just">
              <a:lnSpc>
                <a:spcPct val="150000"/>
              </a:lnSpc>
            </a:pPr>
            <a:r>
              <a:rPr lang="en-US" sz="2800" dirty="0"/>
              <a:t>This was a simple example involving only words. Some questions come with only numbers. Others come as a mix of words and numbers. More complicated ones may even involve symbols. </a:t>
            </a:r>
            <a:endParaRPr lang="en-US" sz="2800" dirty="0" smtClean="0"/>
          </a:p>
          <a:p>
            <a:pPr algn="just">
              <a:lnSpc>
                <a:spcPct val="150000"/>
              </a:lnSpc>
            </a:pPr>
            <a:r>
              <a:rPr lang="en-US" sz="2800" dirty="0" smtClean="0"/>
              <a:t>But </a:t>
            </a:r>
            <a:r>
              <a:rPr lang="en-US" sz="2800" dirty="0"/>
              <a:t>for the sake of the Bank PO exams, it is important to concentrate on the questions that are mixes of words and numbers</a:t>
            </a:r>
            <a:r>
              <a:rPr lang="en-US" sz="2800" dirty="0" smtClean="0"/>
              <a:t>. Based </a:t>
            </a:r>
            <a:r>
              <a:rPr lang="en-US" sz="2800" dirty="0"/>
              <a:t>on the logic used behind the rearrangement, we can classify these types </a:t>
            </a:r>
            <a:r>
              <a:rPr lang="en-US" sz="2800"/>
              <a:t>of </a:t>
            </a:r>
            <a:r>
              <a:rPr lang="en-US" sz="2800" smtClean="0"/>
              <a:t>questions:</a:t>
            </a:r>
            <a:endParaRPr lang="en-IN" sz="2800" dirty="0"/>
          </a:p>
        </p:txBody>
      </p:sp>
    </p:spTree>
    <p:extLst>
      <p:ext uri="{BB962C8B-B14F-4D97-AF65-F5344CB8AC3E}">
        <p14:creationId xmlns:p14="http://schemas.microsoft.com/office/powerpoint/2010/main" val="31934549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277</TotalTime>
  <Words>665</Words>
  <Application>Microsoft Office PowerPoint</Application>
  <PresentationFormat>Widescreen</PresentationFormat>
  <Paragraphs>74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Gothic</vt:lpstr>
      <vt:lpstr>Wingdings 3</vt:lpstr>
      <vt:lpstr>Ion Boardroom</vt:lpstr>
      <vt:lpstr> INPUT-OUTPUT</vt:lpstr>
      <vt:lpstr> INPUT-OUTPUT</vt:lpstr>
      <vt:lpstr>INPUT-OUTPUT</vt:lpstr>
      <vt:lpstr>INPUT-OUTPUT</vt:lpstr>
      <vt:lpstr>EXAMPLE</vt:lpstr>
      <vt:lpstr>INPUT-OUTPUT-EXAMPLE CONTINUED…</vt:lpstr>
      <vt:lpstr>INPUT-OUTPUT EXAMPLE CONTD…….</vt:lpstr>
      <vt:lpstr>INPUT-OUTPUT EXAMPLE CONTD…….</vt:lpstr>
      <vt:lpstr>TYPES OF QUESTIONS</vt:lpstr>
      <vt:lpstr>INPUT-OUTPUT</vt:lpstr>
      <vt:lpstr>INPUT-OUTPUT</vt:lpstr>
      <vt:lpstr>INPUT-OUTPUT</vt:lpstr>
      <vt:lpstr>INPUT-OUTPUT</vt:lpstr>
      <vt:lpstr>INPUT-OUTPUT</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ANTONYM</dc:title>
  <dc:creator>Lenovo</dc:creator>
  <cp:lastModifiedBy>Windows User</cp:lastModifiedBy>
  <cp:revision>67</cp:revision>
  <dcterms:created xsi:type="dcterms:W3CDTF">2018-04-07T10:23:28Z</dcterms:created>
  <dcterms:modified xsi:type="dcterms:W3CDTF">2018-04-14T16:05:57Z</dcterms:modified>
</cp:coreProperties>
</file>