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IDIOMS – cont..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Can't judge a book by its cover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Cannot judge something primarily on appearance.</a:t>
            </a:r>
            <a:endParaRPr lang="en-IN" dirty="0"/>
          </a:p>
          <a:p>
            <a:pPr lvl="0"/>
            <a:r>
              <a:rPr lang="en-US" dirty="0"/>
              <a:t>Caught between two stools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When someone finds it difficult to choose between two alternatives.</a:t>
            </a:r>
            <a:endParaRPr lang="en-IN" dirty="0"/>
          </a:p>
          <a:p>
            <a:pPr lvl="0"/>
            <a:r>
              <a:rPr lang="en-US" dirty="0"/>
              <a:t>Costs an arm and a leg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This idiom is used when something is very expensive.</a:t>
            </a:r>
            <a:endParaRPr lang="en-IN" dirty="0"/>
          </a:p>
          <a:p>
            <a:pPr lvl="0"/>
            <a:r>
              <a:rPr lang="en-US" dirty="0"/>
              <a:t>Cross that bridge when you come to it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Deal with a problem if and when it becomes necessary, not before.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088" y="-187294"/>
            <a:ext cx="10658856" cy="1805782"/>
          </a:xfrm>
        </p:spPr>
        <p:txBody>
          <a:bodyPr/>
          <a:lstStyle/>
          <a:p>
            <a:r>
              <a:rPr lang="en-IN" dirty="0" smtClean="0"/>
              <a:t>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618487"/>
            <a:ext cx="11042904" cy="472744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Cry over spilt milk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When you complain about a loss from the past.</a:t>
            </a:r>
            <a:endParaRPr lang="en-IN" dirty="0"/>
          </a:p>
          <a:p>
            <a:pPr marL="0" lvl="0" indent="0">
              <a:buNone/>
            </a:pPr>
            <a:r>
              <a:rPr lang="en-US" dirty="0" smtClean="0"/>
              <a:t>. Curiosity </a:t>
            </a:r>
            <a:r>
              <a:rPr lang="en-US" dirty="0"/>
              <a:t>killed the cat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Being Inquisitive can lead you into an unpleasant situation</a:t>
            </a:r>
            <a:endParaRPr lang="en-IN" dirty="0"/>
          </a:p>
          <a:p>
            <a:pPr marL="0" lvl="0" indent="0">
              <a:buNone/>
            </a:pPr>
            <a:r>
              <a:rPr lang="en-US" dirty="0" smtClean="0"/>
              <a:t>.Cut </a:t>
            </a:r>
            <a:r>
              <a:rPr lang="en-US" dirty="0"/>
              <a:t>corners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When something is done badly to save money.</a:t>
            </a:r>
            <a:endParaRPr lang="en-IN" dirty="0"/>
          </a:p>
          <a:p>
            <a:pPr lvl="0"/>
            <a:r>
              <a:rPr lang="en-US" dirty="0"/>
              <a:t>Cut the mustard [possibly derived from "cut the muster"]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To succeed; to come up to expectations; adequate enough to compete or participate</a:t>
            </a:r>
            <a:endParaRPr lang="en-IN" dirty="0"/>
          </a:p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12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Idioms… </a:t>
            </a:r>
            <a:r>
              <a:rPr lang="en-IN" dirty="0" err="1" smtClean="0"/>
              <a:t>cont</a:t>
            </a:r>
            <a:r>
              <a:rPr lang="en-IN" dirty="0" smtClean="0"/>
              <a:t>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Devil's Advocate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To present a counter argument</a:t>
            </a:r>
            <a:endParaRPr lang="en-IN" dirty="0"/>
          </a:p>
          <a:p>
            <a:pPr lvl="0"/>
            <a:r>
              <a:rPr lang="en-US" i="1" dirty="0"/>
              <a:t>Don't count your chickens before the eggs have hatched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This idiom is used to express "Don't make plans for something that might not happen".</a:t>
            </a:r>
            <a:endParaRPr lang="en-IN" dirty="0"/>
          </a:p>
          <a:p>
            <a:pPr lvl="0"/>
            <a:r>
              <a:rPr lang="en-US" dirty="0"/>
              <a:t>Don't give up the day job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You are not very good at something. You could definitely not do it professionally.</a:t>
            </a:r>
            <a:endParaRPr lang="en-IN" dirty="0"/>
          </a:p>
          <a:p>
            <a:pPr lvl="0"/>
            <a:r>
              <a:rPr lang="en-US" dirty="0"/>
              <a:t>Don't put all your eggs in one basket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Do not put all your resources in one possibility.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609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216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IDIOMS – cont..</vt:lpstr>
      <vt:lpstr>Examples</vt:lpstr>
      <vt:lpstr>Idioms… cont….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38</cp:revision>
  <dcterms:created xsi:type="dcterms:W3CDTF">2018-03-19T04:38:16Z</dcterms:created>
  <dcterms:modified xsi:type="dcterms:W3CDTF">2018-03-22T12:50:38Z</dcterms:modified>
</cp:coreProperties>
</file>