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7" r:id="rId2"/>
    <p:sldId id="262" r:id="rId3"/>
    <p:sldId id="263" r:id="rId4"/>
    <p:sldId id="278" r:id="rId5"/>
    <p:sldId id="264"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103" autoAdjust="0"/>
  </p:normalViewPr>
  <p:slideViewPr>
    <p:cSldViewPr snapToGrid="0">
      <p:cViewPr varScale="1">
        <p:scale>
          <a:sx n="81" d="100"/>
          <a:sy n="81" d="100"/>
        </p:scale>
        <p:origin x="108"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4/14/2018</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pPr/>
              <a:t>4/14/2018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pPr/>
              <a:t>4/14/2018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pPr/>
              <a:t>4/14/2018</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pPr/>
              <a:t>4/14/2018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pPr/>
              <a:t>4/14/2018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pPr/>
              <a:t>4/14/2018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pPr/>
              <a:t>4/14/2018</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pPr/>
              <a:t>4/14/2018</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pPr/>
              <a:t>4/14/2018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pPr/>
              <a:t>4/14/2018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pPr/>
              <a:t>4/14/2018</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95448" y="1292772"/>
            <a:ext cx="6920919" cy="1213944"/>
          </a:xfrm>
        </p:spPr>
        <p:txBody>
          <a:bodyPr/>
          <a:lstStyle/>
          <a:p>
            <a:r>
              <a:rPr lang="en-IN" b="1" dirty="0"/>
              <a:t>Database Administrator</a:t>
            </a:r>
            <a:endParaRPr lang="en-IN" dirty="0"/>
          </a:p>
        </p:txBody>
      </p:sp>
      <p:sp>
        <p:nvSpPr>
          <p:cNvPr id="3" name="TextBox 2"/>
          <p:cNvSpPr txBox="1"/>
          <p:nvPr/>
        </p:nvSpPr>
        <p:spPr>
          <a:xfrm>
            <a:off x="378372" y="2356945"/>
            <a:ext cx="11463857" cy="3785652"/>
          </a:xfrm>
          <a:prstGeom prst="rect">
            <a:avLst/>
          </a:prstGeom>
          <a:noFill/>
        </p:spPr>
        <p:txBody>
          <a:bodyPr wrap="square" rtlCol="0">
            <a:spAutoFit/>
          </a:bodyPr>
          <a:lstStyle/>
          <a:p>
            <a:r>
              <a:rPr lang="en-IN" sz="2400" dirty="0"/>
              <a:t>The Database Administrator, commonly known as DBA, is the person (or a group of persons) responsible for the wellbeing of the database management system. S/he has the flowing functions and responsibilities regarding database management</a:t>
            </a:r>
            <a:r>
              <a:rPr lang="en-IN" sz="2400" dirty="0" smtClean="0"/>
              <a:t>:</a:t>
            </a:r>
            <a:r>
              <a:rPr lang="en-IN" sz="2400" dirty="0"/>
              <a:t> </a:t>
            </a:r>
          </a:p>
          <a:p>
            <a:r>
              <a:rPr lang="en-IN" sz="2400" dirty="0"/>
              <a:t>The database administrator may want to create custom made tables, keeping in mind the specific kind of need for each user. These tables are also known as virtual tables, because they have no separate physical existence. They are crated dynamically for the users at runtime. The database administrator may create a virtual table with only for needed attributes, only for the use of this manager.</a:t>
            </a:r>
          </a:p>
        </p:txBody>
      </p:sp>
    </p:spTree>
    <p:extLst>
      <p:ext uri="{BB962C8B-B14F-4D97-AF65-F5344CB8AC3E}">
        <p14:creationId xmlns:p14="http://schemas.microsoft.com/office/powerpoint/2010/main" val="3067057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9184" y="2223492"/>
            <a:ext cx="11378098" cy="3108543"/>
          </a:xfrm>
          <a:prstGeom prst="rect">
            <a:avLst/>
          </a:prstGeom>
          <a:noFill/>
        </p:spPr>
        <p:txBody>
          <a:bodyPr wrap="square" rtlCol="0">
            <a:spAutoFit/>
          </a:bodyPr>
          <a:lstStyle/>
          <a:p>
            <a:r>
              <a:rPr lang="en-IN" sz="2800" dirty="0"/>
              <a:t>Definition of the schema, the architecture of the three levels of the data abstraction, data independence.</a:t>
            </a:r>
          </a:p>
          <a:p>
            <a:r>
              <a:rPr lang="en-IN" sz="2800" dirty="0"/>
              <a:t>Modification of the defined schema as and when required.</a:t>
            </a:r>
          </a:p>
          <a:p>
            <a:r>
              <a:rPr lang="en-IN" sz="2800" dirty="0"/>
              <a:t>Definition of the storage structure i.e. and access method of the data stored i.e. sequential, indexed or direct.</a:t>
            </a:r>
          </a:p>
          <a:p>
            <a:r>
              <a:rPr lang="en-IN" sz="2800" dirty="0"/>
              <a:t>Creating new </a:t>
            </a:r>
            <a:r>
              <a:rPr lang="en-IN" sz="2800" dirty="0" smtClean="0"/>
              <a:t>user-id</a:t>
            </a:r>
            <a:r>
              <a:rPr lang="en-IN" sz="2800" dirty="0"/>
              <a:t>, password etc., and also creating the access permissions that each user can or cannot enjoy. </a:t>
            </a:r>
          </a:p>
        </p:txBody>
      </p:sp>
      <p:sp>
        <p:nvSpPr>
          <p:cNvPr id="4" name="Title 1"/>
          <p:cNvSpPr txBox="1">
            <a:spLocks/>
          </p:cNvSpPr>
          <p:nvPr/>
        </p:nvSpPr>
        <p:spPr bwMode="gray">
          <a:xfrm>
            <a:off x="2412124" y="1237593"/>
            <a:ext cx="7504243" cy="1269123"/>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IN" b="1" dirty="0" smtClean="0"/>
              <a:t>Database Administrator..</a:t>
            </a:r>
            <a:r>
              <a:rPr lang="en-IN" b="1" dirty="0" err="1" smtClean="0"/>
              <a:t>contd</a:t>
            </a:r>
            <a:r>
              <a:rPr lang="en-IN" b="1" dirty="0" smtClean="0"/>
              <a:t>…</a:t>
            </a:r>
            <a:endParaRPr lang="en-IN" dirty="0"/>
          </a:p>
        </p:txBody>
      </p:sp>
    </p:spTree>
    <p:extLst>
      <p:ext uri="{BB962C8B-B14F-4D97-AF65-F5344CB8AC3E}">
        <p14:creationId xmlns:p14="http://schemas.microsoft.com/office/powerpoint/2010/main" val="3193454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4531" y="1450428"/>
            <a:ext cx="8741836" cy="168856"/>
          </a:xfrm>
        </p:spPr>
        <p:txBody>
          <a:bodyPr/>
          <a:lstStyle/>
          <a:p>
            <a:r>
              <a:rPr lang="en-IN" b="1" dirty="0"/>
              <a:t>Database Administrator..</a:t>
            </a:r>
            <a:r>
              <a:rPr lang="en-IN" b="1" dirty="0" err="1"/>
              <a:t>contd</a:t>
            </a:r>
            <a:r>
              <a:rPr lang="en-IN" b="1" dirty="0"/>
              <a:t>…</a:t>
            </a:r>
            <a:endParaRPr lang="en-IN" dirty="0"/>
          </a:p>
        </p:txBody>
      </p:sp>
      <p:sp>
        <p:nvSpPr>
          <p:cNvPr id="3" name="TextBox 2"/>
          <p:cNvSpPr txBox="1"/>
          <p:nvPr/>
        </p:nvSpPr>
        <p:spPr>
          <a:xfrm>
            <a:off x="431622" y="2558161"/>
            <a:ext cx="11217498" cy="3046988"/>
          </a:xfrm>
          <a:prstGeom prst="rect">
            <a:avLst/>
          </a:prstGeom>
          <a:noFill/>
        </p:spPr>
        <p:txBody>
          <a:bodyPr wrap="square" rtlCol="0">
            <a:spAutoFit/>
          </a:bodyPr>
          <a:lstStyle/>
          <a:p>
            <a:r>
              <a:rPr lang="en-IN" sz="2400" dirty="0"/>
              <a:t>DBA is responsible to create user roles, which are collection of the permissions (like read, write etc.) granted and restricted for a class of users. S/he can also grant additional permissions to and/or revoke existing permissions from a user if need be.</a:t>
            </a:r>
          </a:p>
          <a:p>
            <a:r>
              <a:rPr lang="en-IN" sz="2400" dirty="0"/>
              <a:t>Defining the integrity constraints for the database to ensure that the data entered conform to some rules, thereby increasing the reliability of data.</a:t>
            </a:r>
          </a:p>
          <a:p>
            <a:r>
              <a:rPr lang="en-IN" sz="2400" dirty="0"/>
              <a:t>Creating a security mechanism to prevent unauthorized access, accidental or intentional handling of data that can cause security threat.</a:t>
            </a:r>
          </a:p>
        </p:txBody>
      </p:sp>
    </p:spTree>
    <p:extLst>
      <p:ext uri="{BB962C8B-B14F-4D97-AF65-F5344CB8AC3E}">
        <p14:creationId xmlns:p14="http://schemas.microsoft.com/office/powerpoint/2010/main" val="6613067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5216" y="1430868"/>
            <a:ext cx="8761413" cy="706964"/>
          </a:xfrm>
        </p:spPr>
        <p:txBody>
          <a:bodyPr/>
          <a:lstStyle/>
          <a:p>
            <a:r>
              <a:rPr lang="en-IN" b="1" dirty="0"/>
              <a:t>Database Administrator..</a:t>
            </a:r>
            <a:r>
              <a:rPr lang="en-IN" b="1" dirty="0" err="1"/>
              <a:t>contd</a:t>
            </a:r>
            <a:r>
              <a:rPr lang="en-IN" b="1" dirty="0"/>
              <a:t>…</a:t>
            </a:r>
            <a:endParaRPr lang="en-US" b="1" dirty="0"/>
          </a:p>
        </p:txBody>
      </p:sp>
      <p:sp>
        <p:nvSpPr>
          <p:cNvPr id="3" name="TextBox 2"/>
          <p:cNvSpPr txBox="1"/>
          <p:nvPr/>
        </p:nvSpPr>
        <p:spPr>
          <a:xfrm>
            <a:off x="447173" y="2306041"/>
            <a:ext cx="11217498" cy="2677656"/>
          </a:xfrm>
          <a:prstGeom prst="rect">
            <a:avLst/>
          </a:prstGeom>
          <a:noFill/>
        </p:spPr>
        <p:txBody>
          <a:bodyPr wrap="square" rtlCol="0">
            <a:spAutoFit/>
          </a:bodyPr>
          <a:lstStyle/>
          <a:p>
            <a:r>
              <a:rPr lang="en-IN" sz="2400" dirty="0"/>
              <a:t>Creating backup and recovery policy. This is essential because in case of a failure the database must be able to revive itself to its complete functionality with no loss of data, as if the failure has never occurred. It is essential to keep regular backup of the data so that if the system fails then all data up to the point of failure will be available from a stable storage. Only those amount of data gathered during the failure would have to be fed to the database to recover it to a healthy status.</a:t>
            </a:r>
          </a:p>
        </p:txBody>
      </p:sp>
    </p:spTree>
    <p:extLst>
      <p:ext uri="{BB962C8B-B14F-4D97-AF65-F5344CB8AC3E}">
        <p14:creationId xmlns:p14="http://schemas.microsoft.com/office/powerpoint/2010/main" val="6613067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0797" y="1415103"/>
            <a:ext cx="8761413" cy="706964"/>
          </a:xfrm>
        </p:spPr>
        <p:txBody>
          <a:bodyPr/>
          <a:lstStyle/>
          <a:p>
            <a:r>
              <a:rPr lang="en-IN" b="1" dirty="0"/>
              <a:t>Data Independence</a:t>
            </a:r>
            <a:endParaRPr lang="en-IN" dirty="0"/>
          </a:p>
        </p:txBody>
      </p:sp>
      <p:sp>
        <p:nvSpPr>
          <p:cNvPr id="8" name="TextBox 7"/>
          <p:cNvSpPr txBox="1"/>
          <p:nvPr/>
        </p:nvSpPr>
        <p:spPr>
          <a:xfrm>
            <a:off x="105879" y="2492943"/>
            <a:ext cx="11766332" cy="3785652"/>
          </a:xfrm>
          <a:prstGeom prst="rect">
            <a:avLst/>
          </a:prstGeom>
          <a:noFill/>
        </p:spPr>
        <p:txBody>
          <a:bodyPr wrap="square" rtlCol="0">
            <a:spAutoFit/>
          </a:bodyPr>
          <a:lstStyle/>
          <a:p>
            <a:r>
              <a:rPr lang="en-IN" sz="2000" dirty="0"/>
              <a:t>This brings us to our next topic: data independence. It is the property of the database which tries to ensure that if we make any change in any level of schema of the database, the schema immediately above it would require minimal or no need of change.</a:t>
            </a:r>
          </a:p>
          <a:p>
            <a:r>
              <a:rPr lang="en-IN" sz="2000" dirty="0"/>
              <a:t> </a:t>
            </a:r>
          </a:p>
          <a:p>
            <a:r>
              <a:rPr lang="en-IN" sz="2000" dirty="0"/>
              <a:t>Data independence can be classified into the following two </a:t>
            </a:r>
            <a:r>
              <a:rPr lang="en-IN" sz="2000" dirty="0" smtClean="0"/>
              <a:t>types</a:t>
            </a:r>
          </a:p>
          <a:p>
            <a:r>
              <a:rPr lang="en-IN" sz="2000" b="1" dirty="0"/>
              <a:t>Physical Data Independence:</a:t>
            </a:r>
            <a:r>
              <a:rPr lang="en-IN" sz="2000" dirty="0"/>
              <a:t> This means that for any change made in the physical schema, the need to change the logical schema is minimal. This is practically easier to achieve. </a:t>
            </a:r>
          </a:p>
          <a:p>
            <a:r>
              <a:rPr lang="en-IN" sz="2000" dirty="0"/>
              <a:t> </a:t>
            </a:r>
          </a:p>
          <a:p>
            <a:r>
              <a:rPr lang="en-IN" sz="2000" b="1" dirty="0"/>
              <a:t>Logical Data Independence:</a:t>
            </a:r>
            <a:r>
              <a:rPr lang="en-IN" sz="2000" dirty="0"/>
              <a:t> This means that for any change made in the logical schema, the need to change the external schema is minimal. As we shall see, this is a little difficult to achieve. </a:t>
            </a:r>
          </a:p>
          <a:p>
            <a:endParaRPr lang="en-IN" sz="2000" dirty="0"/>
          </a:p>
        </p:txBody>
      </p:sp>
    </p:spTree>
    <p:extLst>
      <p:ext uri="{BB962C8B-B14F-4D97-AF65-F5344CB8AC3E}">
        <p14:creationId xmlns:p14="http://schemas.microsoft.com/office/powerpoint/2010/main" val="18758638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402</TotalTime>
  <Words>375</Words>
  <Application>Microsoft Office PowerPoint</Application>
  <PresentationFormat>Widescreen</PresentationFormat>
  <Paragraphs>21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Century Gothic</vt:lpstr>
      <vt:lpstr>Wingdings 3</vt:lpstr>
      <vt:lpstr>Ion Boardroom</vt:lpstr>
      <vt:lpstr>Database Administrator</vt:lpstr>
      <vt:lpstr>PowerPoint Presentation</vt:lpstr>
      <vt:lpstr>Database Administrator..contd…</vt:lpstr>
      <vt:lpstr>Database Administrator..contd…</vt:lpstr>
      <vt:lpstr>Data Independence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ANTONYM</dc:title>
  <dc:creator>Lenovo</dc:creator>
  <cp:lastModifiedBy>Windows User</cp:lastModifiedBy>
  <cp:revision>108</cp:revision>
  <dcterms:created xsi:type="dcterms:W3CDTF">2018-04-07T10:23:28Z</dcterms:created>
  <dcterms:modified xsi:type="dcterms:W3CDTF">2018-04-14T14:07:13Z</dcterms:modified>
</cp:coreProperties>
</file>