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0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5063" y="2404534"/>
            <a:ext cx="7618939" cy="466682"/>
          </a:xfrm>
        </p:spPr>
        <p:txBody>
          <a:bodyPr/>
          <a:lstStyle/>
          <a:p>
            <a:r>
              <a:rPr lang="en-US" dirty="0"/>
              <a:t>Current Awareness?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43201"/>
            <a:ext cx="8131003" cy="2404532"/>
          </a:xfrm>
        </p:spPr>
        <p:txBody>
          <a:bodyPr>
            <a:noAutofit/>
          </a:bodyPr>
          <a:lstStyle/>
          <a:p>
            <a:pPr algn="l"/>
            <a:r>
              <a:rPr lang="en-US" sz="2800" b="1" dirty="0"/>
              <a:t>Stay on top of the professional literature and other resources using tools and techniques that save time and </a:t>
            </a:r>
            <a:r>
              <a:rPr lang="en-US" sz="2800" b="1" dirty="0" smtClean="0"/>
              <a:t>effort.</a:t>
            </a:r>
            <a:endParaRPr lang="en-IN" sz="2800" b="1" dirty="0"/>
          </a:p>
          <a:p>
            <a:pPr algn="l"/>
            <a:r>
              <a:rPr lang="en-US" sz="2800" b="1" dirty="0" smtClean="0"/>
              <a:t>It </a:t>
            </a:r>
            <a:r>
              <a:rPr lang="en-US" sz="2800" b="1" dirty="0"/>
              <a:t>is vital for researchers and </a:t>
            </a:r>
            <a:r>
              <a:rPr lang="en-US" sz="2800" b="1" dirty="0" smtClean="0"/>
              <a:t>academicians </a:t>
            </a:r>
            <a:r>
              <a:rPr lang="en-US" sz="2800" b="1" dirty="0"/>
              <a:t>to keep up-to-date with the most recently published information and developments</a:t>
            </a:r>
            <a:endParaRPr lang="en-IN" sz="2800" b="1" dirty="0"/>
          </a:p>
        </p:txBody>
      </p:sp>
    </p:spTree>
    <p:extLst>
      <p:ext uri="{BB962C8B-B14F-4D97-AF65-F5344CB8AC3E}">
        <p14:creationId xmlns:p14="http://schemas.microsoft.com/office/powerpoint/2010/main" val="109480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New </a:t>
            </a:r>
            <a:r>
              <a:rPr lang="en-US" dirty="0"/>
              <a:t>Books at Cornell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New Books at </a:t>
            </a:r>
            <a:r>
              <a:rPr lang="en-US" sz="2400" dirty="0" smtClean="0"/>
              <a:t>Cornell  allows </a:t>
            </a:r>
            <a:r>
              <a:rPr lang="en-US" sz="2400" dirty="0"/>
              <a:t>you to browse new library books by month, individual library, language, and subject classification. You can also create a customized RSS feed to get monthly updates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smtClean="0"/>
              <a:t>    </a:t>
            </a:r>
            <a:r>
              <a:rPr lang="en-US" sz="2400" b="1" dirty="0" smtClean="0"/>
              <a:t>Table </a:t>
            </a:r>
            <a:r>
              <a:rPr lang="en-US" sz="2400" b="1" dirty="0"/>
              <a:t>of Contents (TOC) alerts</a:t>
            </a:r>
            <a:endParaRPr lang="en-IN" sz="2400" b="1" dirty="0"/>
          </a:p>
          <a:p>
            <a:r>
              <a:rPr lang="en-US" sz="2400" dirty="0"/>
              <a:t>Table of Contents alerts allow you to be automatically notified when the new issue of a journal is published.</a:t>
            </a:r>
            <a:endParaRPr lang="en-IN" sz="2400" dirty="0"/>
          </a:p>
          <a:p>
            <a:r>
              <a:rPr lang="en-US" sz="2400" dirty="0"/>
              <a:t>E-mail (or RSS) alerts from databases subscribed </a:t>
            </a:r>
            <a:endParaRPr lang="en-IN" sz="2400" dirty="0"/>
          </a:p>
          <a:p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65817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BLOGS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42301"/>
            <a:ext cx="8596668" cy="388077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Blogs </a:t>
            </a:r>
            <a:r>
              <a:rPr lang="en-US" sz="2800" dirty="0"/>
              <a:t>began as online personal journals, but they have emerged as broad Web tools with many applications -- and they're some of the most effective current awareness tools, because they allow for direct participation and feedback and are often updated frequently. 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46774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Facebook </a:t>
            </a:r>
            <a:r>
              <a:rPr lang="en-US" dirty="0"/>
              <a:t>&amp; Twitter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Social networking tools, such as </a:t>
            </a:r>
            <a:r>
              <a:rPr lang="en-US" sz="2800" b="1" dirty="0" smtClean="0"/>
              <a:t>Facebook</a:t>
            </a:r>
            <a:r>
              <a:rPr lang="en-US" sz="2800" b="1" dirty="0"/>
              <a:t> </a:t>
            </a:r>
            <a:r>
              <a:rPr lang="en-US" sz="2800" dirty="0"/>
              <a:t>and Twitter, help you keep up with the day-to-day operations of the Library. Facebook is the world's most popular social networking tool, and Twitter is a microblogging platform that uses short, mobile-accessible updates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69359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Social </a:t>
            </a:r>
            <a:r>
              <a:rPr lang="en-US" dirty="0"/>
              <a:t>Bookmarking (and beyond)</a:t>
            </a:r>
            <a:r>
              <a:rPr lang="en-IN" dirty="0"/>
              <a:t/>
            </a:r>
            <a:br>
              <a:rPr lang="en-IN" dirty="0"/>
            </a:br>
            <a:r>
              <a:rPr lang="en-US" dirty="0" smtClean="0"/>
              <a:t> 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dirty="0"/>
              <a:t>"Have you read this new article?" Word of mouth between colleagues is an excellent way to keep current. Several services attempt to replicate this experience </a:t>
            </a:r>
            <a:r>
              <a:rPr lang="en-US" sz="3200" dirty="0" smtClean="0"/>
              <a:t>online</a:t>
            </a:r>
            <a:r>
              <a:rPr lang="en-US" sz="3200" b="1" dirty="0" smtClean="0"/>
              <a:t>.</a:t>
            </a:r>
          </a:p>
          <a:p>
            <a:r>
              <a:rPr lang="en-US" sz="3200" b="1" dirty="0" smtClean="0"/>
              <a:t>Social </a:t>
            </a:r>
            <a:r>
              <a:rPr lang="en-US" sz="3200" b="1" dirty="0"/>
              <a:t>Bookmarking</a:t>
            </a:r>
            <a:r>
              <a:rPr lang="en-US" sz="3200" dirty="0"/>
              <a:t> sites allow you to save references and bookmarks to an online account, which you may choose to share with others.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254683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‘Citation </a:t>
            </a:r>
            <a:r>
              <a:rPr lang="en-US" dirty="0"/>
              <a:t>Alerts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496" y="1337629"/>
            <a:ext cx="8524194" cy="4194491"/>
          </a:xfrm>
        </p:spPr>
        <p:txBody>
          <a:bodyPr>
            <a:no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A </a:t>
            </a:r>
            <a:r>
              <a:rPr lang="en-US" sz="2800" dirty="0"/>
              <a:t>citation alert notifies you when new publications cite a particular work. </a:t>
            </a:r>
            <a:r>
              <a:rPr lang="en-US" sz="2800" u="sng" dirty="0"/>
              <a:t>ISI’s </a:t>
            </a:r>
            <a:r>
              <a:rPr lang="en-US" sz="2800" b="1" dirty="0"/>
              <a:t>Web of </a:t>
            </a:r>
            <a:r>
              <a:rPr lang="en-US" sz="2800" b="1" dirty="0" smtClean="0"/>
              <a:t>Knowledge </a:t>
            </a:r>
            <a:r>
              <a:rPr lang="en-US" sz="2800" dirty="0"/>
              <a:t>offers this </a:t>
            </a:r>
            <a:r>
              <a:rPr lang="en-US" sz="2800" dirty="0" smtClean="0"/>
              <a:t>service, if </a:t>
            </a:r>
            <a:r>
              <a:rPr lang="en-US" sz="2800" dirty="0"/>
              <a:t>users create personal profiles.</a:t>
            </a:r>
            <a:endParaRPr lang="en-IN" sz="2800" dirty="0"/>
          </a:p>
          <a:p>
            <a:pPr marL="0" indent="0">
              <a:buNone/>
            </a:pPr>
            <a:r>
              <a:rPr lang="en-US" sz="2800" dirty="0" smtClean="0"/>
              <a:t>  Other </a:t>
            </a:r>
            <a:r>
              <a:rPr lang="en-US" sz="2800" dirty="0"/>
              <a:t>Alerts</a:t>
            </a:r>
            <a:endParaRPr lang="en-IN" sz="2800" dirty="0"/>
          </a:p>
          <a:p>
            <a:r>
              <a:rPr lang="en-US" sz="2800" dirty="0"/>
              <a:t>Subject alerts</a:t>
            </a:r>
            <a:endParaRPr lang="en-IN" sz="2800" dirty="0"/>
          </a:p>
          <a:p>
            <a:r>
              <a:rPr lang="en-US" sz="2800" dirty="0"/>
              <a:t>Subject alerts </a:t>
            </a:r>
            <a:r>
              <a:rPr lang="en-US" sz="2800" dirty="0" smtClean="0"/>
              <a:t>allows </a:t>
            </a:r>
            <a:r>
              <a:rPr lang="en-US" sz="2800" dirty="0"/>
              <a:t>you to be notified when articles are published that match your subject criteria</a:t>
            </a:r>
            <a:r>
              <a:rPr lang="en-US" sz="2800" dirty="0" smtClean="0"/>
              <a:t>.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100928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609600"/>
            <a:ext cx="8496762" cy="844296"/>
          </a:xfrm>
        </p:spPr>
        <p:txBody>
          <a:bodyPr/>
          <a:lstStyle/>
          <a:p>
            <a:r>
              <a:rPr lang="en-US" dirty="0"/>
              <a:t>Web page alerts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8368" y="1389889"/>
            <a:ext cx="8615634" cy="4651474"/>
          </a:xfrm>
        </p:spPr>
        <p:txBody>
          <a:bodyPr>
            <a:noAutofit/>
          </a:bodyPr>
          <a:lstStyle/>
          <a:p>
            <a:r>
              <a:rPr lang="en-US" sz="2000" dirty="0"/>
              <a:t>Stay up-to-date with new online content in your subject area. There are a number of services that provide alerting services for new publications on the Web, including:</a:t>
            </a:r>
            <a:endParaRPr lang="en-IN" sz="2000" dirty="0"/>
          </a:p>
          <a:p>
            <a:pPr lvl="0"/>
            <a:r>
              <a:rPr lang="en-US" sz="2000" b="1" dirty="0"/>
              <a:t>Google </a:t>
            </a:r>
            <a:r>
              <a:rPr lang="en-US" sz="2000" b="1" dirty="0" smtClean="0"/>
              <a:t>Alerts</a:t>
            </a:r>
            <a:r>
              <a:rPr lang="en-US" sz="2000" b="1" dirty="0"/>
              <a:t> </a:t>
            </a:r>
            <a:r>
              <a:rPr lang="en-US" sz="2000" dirty="0" smtClean="0"/>
              <a:t>tracking </a:t>
            </a:r>
            <a:r>
              <a:rPr lang="en-US" sz="2000" dirty="0"/>
              <a:t>service for search-engine results that watches for online new content by monitoring Web pages indexed by Google and e-mails users when it locates new items</a:t>
            </a:r>
            <a:endParaRPr lang="en-IN" sz="2000" dirty="0"/>
          </a:p>
          <a:p>
            <a:pPr lvl="0"/>
            <a:r>
              <a:rPr lang="en-US" sz="2000" b="1" dirty="0"/>
              <a:t>The Scout </a:t>
            </a:r>
            <a:r>
              <a:rPr lang="en-US" sz="2000" b="1" dirty="0" smtClean="0"/>
              <a:t>Report</a:t>
            </a:r>
            <a:r>
              <a:rPr lang="en-US" sz="2000" b="1" dirty="0"/>
              <a:t> </a:t>
            </a:r>
            <a:r>
              <a:rPr lang="en-US" sz="2000" dirty="0" smtClean="0"/>
              <a:t> </a:t>
            </a:r>
            <a:r>
              <a:rPr lang="en-US" sz="2000" dirty="0"/>
              <a:t>weekly reports offering a selection of new and newly discovered Web resources of interest to researchers and educators</a:t>
            </a:r>
            <a:endParaRPr lang="en-IN" sz="2000" dirty="0"/>
          </a:p>
          <a:p>
            <a:pPr lvl="0"/>
            <a:r>
              <a:rPr lang="en-US" sz="2000" dirty="0"/>
              <a:t>Conferences - Locating papers delivered at conferences can sometimes be difficult, but they are often the only record of vital new research results. 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218544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95</TotalTime>
  <Words>316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Current Awareness?</vt:lpstr>
      <vt:lpstr> New Books at Cornell</vt:lpstr>
      <vt:lpstr> BLOGS</vt:lpstr>
      <vt:lpstr> Facebook &amp; Twitter</vt:lpstr>
      <vt:lpstr> Social Bookmarking (and beyond)   </vt:lpstr>
      <vt:lpstr> ‘Citation Alerts</vt:lpstr>
      <vt:lpstr>Web page alerts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</dc:title>
  <dc:creator>Windows User</dc:creator>
  <cp:lastModifiedBy>Windows User</cp:lastModifiedBy>
  <cp:revision>37</cp:revision>
  <dcterms:created xsi:type="dcterms:W3CDTF">2018-04-11T04:42:47Z</dcterms:created>
  <dcterms:modified xsi:type="dcterms:W3CDTF">2018-04-12T13:47:36Z</dcterms:modified>
</cp:coreProperties>
</file>