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75" r:id="rId3"/>
    <p:sldId id="258" r:id="rId4"/>
    <p:sldId id="276" r:id="rId5"/>
    <p:sldId id="259" r:id="rId6"/>
    <p:sldId id="260" r:id="rId7"/>
    <p:sldId id="261" r:id="rId8"/>
    <p:sldId id="277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03" autoAdjust="0"/>
  </p:normalViewPr>
  <p:slideViewPr>
    <p:cSldViewPr snapToGrid="0">
      <p:cViewPr varScale="1">
        <p:scale>
          <a:sx n="81" d="100"/>
          <a:sy n="81" d="100"/>
        </p:scale>
        <p:origin x="1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346" y="1387366"/>
            <a:ext cx="7788022" cy="788275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2800" dirty="0"/>
              <a:t>CIRCULAR SEATING ARRANGEMENTS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4496" y="2175641"/>
            <a:ext cx="114284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Circular seating arrangements is a part seating arrangements where</a:t>
            </a:r>
          </a:p>
          <a:p>
            <a:r>
              <a:rPr lang="en-US" sz="2400" dirty="0"/>
              <a:t>people are seated around a circular or square or polygonal table .There</a:t>
            </a:r>
          </a:p>
          <a:p>
            <a:r>
              <a:rPr lang="en-US" sz="2400" dirty="0"/>
              <a:t>are , primarily three types of questions under circular arrangements.</a:t>
            </a:r>
          </a:p>
          <a:p>
            <a:r>
              <a:rPr lang="en-US" sz="2400" dirty="0"/>
              <a:t>I) Circular arrangement with people facing center of a table.</a:t>
            </a:r>
          </a:p>
          <a:p>
            <a:r>
              <a:rPr lang="en-US" sz="2400" dirty="0"/>
              <a:t>II) Circular arrangement with people facing outward of a table.</a:t>
            </a:r>
          </a:p>
          <a:p>
            <a:r>
              <a:rPr lang="en-US" sz="2400" dirty="0"/>
              <a:t>III) Circular arrangement with some people facing center of a table</a:t>
            </a:r>
          </a:p>
          <a:p>
            <a:r>
              <a:rPr lang="en-US" sz="2400" dirty="0"/>
              <a:t>where as some people facing outward.</a:t>
            </a:r>
          </a:p>
          <a:p>
            <a:r>
              <a:rPr lang="en-US" sz="2400" dirty="0"/>
              <a:t>Let us see how to solve the first type of circular arrangement</a:t>
            </a:r>
          </a:p>
          <a:p>
            <a:r>
              <a:rPr lang="en-US" sz="2400" dirty="0"/>
              <a:t>problems i.e. circular arrangements with people facing the center of a</a:t>
            </a:r>
          </a:p>
          <a:p>
            <a:r>
              <a:rPr lang="en-US" sz="2400" dirty="0"/>
              <a:t>table.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12284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234" y="1300654"/>
            <a:ext cx="7669924" cy="1022723"/>
          </a:xfrm>
        </p:spPr>
        <p:txBody>
          <a:bodyPr/>
          <a:lstStyle/>
          <a:p>
            <a:r>
              <a:rPr lang="en-US" sz="2800" b="1" dirty="0" smtClean="0"/>
              <a:t> </a:t>
            </a:r>
            <a:r>
              <a:rPr lang="en-US" sz="2800" b="1" dirty="0"/>
              <a:t>How to Solve Circular </a:t>
            </a:r>
            <a:r>
              <a:rPr lang="en-US" sz="2800" b="1" dirty="0" smtClean="0"/>
              <a:t>Arrangement-Type </a:t>
            </a:r>
            <a:r>
              <a:rPr lang="en-US" sz="2800" b="1" dirty="0"/>
              <a:t>I</a:t>
            </a:r>
            <a:endParaRPr lang="en-IN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51793" y="2323377"/>
            <a:ext cx="114153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dirty="0" smtClean="0"/>
              <a:t>ew </a:t>
            </a:r>
            <a:r>
              <a:rPr lang="en-US" sz="2400" dirty="0"/>
              <a:t>tips to remember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400" dirty="0" err="1"/>
              <a:t>i</a:t>
            </a:r>
            <a:r>
              <a:rPr lang="en-US" sz="2400" dirty="0"/>
              <a:t>) Imagine yourself as one of the persons given in the question.</a:t>
            </a:r>
          </a:p>
          <a:p>
            <a:r>
              <a:rPr lang="en-US" sz="2400" dirty="0" smtClean="0"/>
              <a:t>ii</a:t>
            </a:r>
            <a:r>
              <a:rPr lang="en-US" sz="2400" dirty="0"/>
              <a:t>) Count how many people are mentioned in the question. Then draw a </a:t>
            </a:r>
            <a:r>
              <a:rPr lang="en-US" sz="2400" dirty="0" smtClean="0"/>
              <a:t>circle with </a:t>
            </a:r>
            <a:r>
              <a:rPr lang="en-US" sz="2400" dirty="0"/>
              <a:t>those many lines.</a:t>
            </a:r>
          </a:p>
          <a:p>
            <a:r>
              <a:rPr lang="en-US" sz="2400" dirty="0"/>
              <a:t>For e.g. If in the question, assume that it is given that there are eight friends</a:t>
            </a:r>
          </a:p>
          <a:p>
            <a:r>
              <a:rPr lang="en-US" sz="2400" dirty="0"/>
              <a:t>A, B, C, D, E, F, and H sitting around a circle facing the center. Then you can</a:t>
            </a:r>
          </a:p>
          <a:p>
            <a:r>
              <a:rPr lang="en-US" sz="2400" dirty="0"/>
              <a:t>draw a circle as shown </a:t>
            </a:r>
            <a:r>
              <a:rPr lang="en-US" sz="2400" dirty="0" smtClean="0"/>
              <a:t>in the next slide.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12284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5738" y="1332185"/>
            <a:ext cx="8678917" cy="670035"/>
          </a:xfrm>
        </p:spPr>
        <p:txBody>
          <a:bodyPr/>
          <a:lstStyle/>
          <a:p>
            <a:r>
              <a:rPr lang="en-IN" b="1" dirty="0" smtClean="0"/>
              <a:t>		What </a:t>
            </a:r>
            <a:r>
              <a:rPr lang="en-IN" b="1" dirty="0" smtClean="0"/>
              <a:t>?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368308" y="2683389"/>
            <a:ext cx="114329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iii) Imagine yourself at the position shown by the box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iv) Now your left hand is the left side and right hand is the right side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v) Now if in question it is given, A is third to the right of B, approach as follows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a) Imagine yourself as B.</a:t>
            </a:r>
          </a:p>
          <a:p>
            <a:r>
              <a:rPr lang="en-US" sz="2800" dirty="0" smtClean="0"/>
              <a:t>b</a:t>
            </a:r>
            <a:r>
              <a:rPr lang="en-US" sz="2800" dirty="0"/>
              <a:t>) Place B at position shown in fig 2.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9669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8328" y="2548478"/>
            <a:ext cx="114329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c) Now A is third to the right of B. The right of B is your right side. So place A</a:t>
            </a:r>
          </a:p>
          <a:p>
            <a:r>
              <a:rPr lang="en-US" sz="2400" dirty="0"/>
              <a:t>three places from B towards its right. This can be seen in fig 3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d) Now for left side of A we use clockwise rotation. And for right side of A we</a:t>
            </a:r>
          </a:p>
          <a:p>
            <a:r>
              <a:rPr lang="en-US" sz="2400" dirty="0"/>
              <a:t>use anticlockwise rotation. So we can say that B is third to the left of A. Refer</a:t>
            </a:r>
            <a:endParaRPr lang="en-IN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Picture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69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Picture?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8654" y="2324579"/>
            <a:ext cx="108637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Circular Arrangement Example:</a:t>
            </a:r>
          </a:p>
          <a:p>
            <a:r>
              <a:rPr lang="en-US" sz="2400" dirty="0"/>
              <a:t>Eight people P, Q, R, S, T, U, V and W, are seated around a circular table</a:t>
            </a:r>
          </a:p>
          <a:p>
            <a:r>
              <a:rPr lang="en-US" sz="2400" dirty="0"/>
              <a:t>facing each other. R is second to the right of P and third to the left of Q. Q is</a:t>
            </a:r>
          </a:p>
          <a:p>
            <a:r>
              <a:rPr lang="en-US" sz="2400" dirty="0"/>
              <a:t>second to the left of V. S and V are diagonally opposite to each other. U is a</a:t>
            </a:r>
          </a:p>
          <a:p>
            <a:r>
              <a:rPr lang="en-US" sz="2400" dirty="0"/>
              <a:t>neighbor of S. T is third to the left of W.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2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Database …… </a:t>
            </a:r>
            <a:r>
              <a:rPr lang="en-US" b="1" dirty="0" err="1" smtClean="0"/>
              <a:t>contd</a:t>
            </a:r>
            <a:r>
              <a:rPr lang="en-US" b="1" dirty="0" smtClean="0"/>
              <a:t>…….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4873" y="2249126"/>
            <a:ext cx="118122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Step I: Read the whole information once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/>
              <a:t>Step II: Count the number of people given and draw the circle </a:t>
            </a:r>
            <a:r>
              <a:rPr lang="en-US" sz="2800" dirty="0" err="1" smtClean="0"/>
              <a:t>accordingly.Now</a:t>
            </a:r>
            <a:r>
              <a:rPr lang="en-US" sz="2800" dirty="0" smtClean="0"/>
              <a:t> </a:t>
            </a:r>
            <a:r>
              <a:rPr lang="en-US" sz="2800" dirty="0"/>
              <a:t>in the question 8 people are mentioned. So draw a circle with 8 </a:t>
            </a:r>
            <a:r>
              <a:rPr lang="en-US" sz="2800" dirty="0" err="1" smtClean="0"/>
              <a:t>linesfacing</a:t>
            </a:r>
            <a:r>
              <a:rPr lang="en-US" sz="2800" dirty="0" smtClean="0"/>
              <a:t> </a:t>
            </a:r>
            <a:r>
              <a:rPr lang="en-US" sz="2800" dirty="0"/>
              <a:t>inside.</a:t>
            </a:r>
          </a:p>
          <a:p>
            <a:r>
              <a:rPr lang="en-US" sz="2800" dirty="0" smtClean="0"/>
              <a:t>Step </a:t>
            </a:r>
            <a:r>
              <a:rPr lang="en-US" sz="2800" dirty="0"/>
              <a:t>III: Indicate Left and Right sides with arrows with respect to </a:t>
            </a:r>
            <a:r>
              <a:rPr lang="en-US" sz="2800" dirty="0" smtClean="0"/>
              <a:t>bottom-</a:t>
            </a:r>
            <a:r>
              <a:rPr lang="en-US" sz="2800" dirty="0" err="1" smtClean="0"/>
              <a:t>mostposition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Step </a:t>
            </a:r>
            <a:r>
              <a:rPr lang="en-US" sz="2800" dirty="0"/>
              <a:t>IV: Try to get direct information. Imagine yourself as one of them </a:t>
            </a:r>
            <a:r>
              <a:rPr lang="en-US" sz="2800" dirty="0" err="1" smtClean="0"/>
              <a:t>andstar</a:t>
            </a:r>
            <a:r>
              <a:rPr lang="en-US" sz="2800" dirty="0" smtClean="0"/>
              <a:t> </a:t>
            </a:r>
            <a:r>
              <a:rPr lang="en-US" sz="2800" dirty="0"/>
              <a:t>plotting them with respect to you.</a:t>
            </a:r>
          </a:p>
          <a:p>
            <a:r>
              <a:rPr lang="en-US" sz="2800" dirty="0"/>
              <a:t>Now in question it is given that,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5722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picture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2064" y="2760583"/>
            <a:ext cx="11311128" cy="1684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/>
              <a:t>1) R is second to right of P and third to left of Q. So imagine yourself as P and</a:t>
            </a:r>
          </a:p>
          <a:p>
            <a:pPr lvl="0">
              <a:lnSpc>
                <a:spcPct val="150000"/>
              </a:lnSpc>
            </a:pPr>
            <a:r>
              <a:rPr lang="en-US" sz="2400" dirty="0"/>
              <a:t>place yourself in the lowermost position as shown before.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67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5448" y="1292772"/>
            <a:ext cx="6920919" cy="1213944"/>
          </a:xfrm>
        </p:spPr>
        <p:txBody>
          <a:bodyPr/>
          <a:lstStyle/>
          <a:p>
            <a:r>
              <a:rPr lang="en-IN" b="1" dirty="0" smtClean="0"/>
              <a:t>Picture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378372" y="2356945"/>
            <a:ext cx="114638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2) R is second to the right of P. So place R, second towards your right hand</a:t>
            </a:r>
          </a:p>
          <a:p>
            <a:r>
              <a:rPr lang="en-US" sz="2400" dirty="0"/>
              <a:t>side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3) Now it is also given that R is third to left of Q. i.e. Q is third to right of R. So</a:t>
            </a:r>
          </a:p>
          <a:p>
            <a:r>
              <a:rPr lang="en-US" sz="2400" dirty="0"/>
              <a:t>place Q accordingly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4) Q is second to left of V. i.e. V is second to right of Q. So now place V</a:t>
            </a:r>
          </a:p>
          <a:p>
            <a:r>
              <a:rPr lang="en-US" sz="2400" dirty="0"/>
              <a:t>second place from Q in anticlockwise direction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5) S and V are diagonally opposite to each other. So that means S and V are</a:t>
            </a:r>
          </a:p>
          <a:p>
            <a:r>
              <a:rPr lang="en-US" sz="2400" dirty="0"/>
              <a:t>exactly facing each other i.e. are diametrically opposite.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67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184" y="2223492"/>
            <a:ext cx="1137809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6) U is a neighbor of S. Now on one side of S, we already have R. So U must</a:t>
            </a:r>
          </a:p>
          <a:p>
            <a:r>
              <a:rPr lang="en-US" sz="2800" dirty="0"/>
              <a:t>take the only available place next to 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7) Finally T is third to left of W. We have only two positions left. This condition</a:t>
            </a:r>
          </a:p>
          <a:p>
            <a:r>
              <a:rPr lang="en-US" sz="2800" dirty="0"/>
              <a:t>is only possible when W is placed between P and R.</a:t>
            </a:r>
          </a:p>
          <a:p>
            <a:r>
              <a:rPr lang="en-US" sz="2800" dirty="0" smtClean="0"/>
              <a:t>So </a:t>
            </a:r>
            <a:r>
              <a:rPr lang="en-US" sz="2800" dirty="0"/>
              <a:t>the final arrangement will be as shown below.</a:t>
            </a:r>
            <a:endParaRPr lang="en-IN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gray">
          <a:xfrm>
            <a:off x="2412124" y="1237593"/>
            <a:ext cx="7504243" cy="12691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IN" b="1" dirty="0" smtClean="0"/>
              <a:t>Pictures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345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657</TotalTime>
  <Words>634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 CIRCULAR SEATING ARRANGEMENTS</vt:lpstr>
      <vt:lpstr> How to Solve Circular Arrangement-Type I</vt:lpstr>
      <vt:lpstr>  What ?</vt:lpstr>
      <vt:lpstr>Picture</vt:lpstr>
      <vt:lpstr>Picture?</vt:lpstr>
      <vt:lpstr>Database …… contd…….</vt:lpstr>
      <vt:lpstr>picture</vt:lpstr>
      <vt:lpstr>Picture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ANTONYM</dc:title>
  <dc:creator>Lenovo</dc:creator>
  <cp:lastModifiedBy>Windows User</cp:lastModifiedBy>
  <cp:revision>110</cp:revision>
  <dcterms:created xsi:type="dcterms:W3CDTF">2018-04-07T10:23:28Z</dcterms:created>
  <dcterms:modified xsi:type="dcterms:W3CDTF">2018-04-13T16:57:25Z</dcterms:modified>
</cp:coreProperties>
</file>