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  <p:sldId id="269" r:id="rId4"/>
    <p:sldId id="271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3347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113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500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6731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2166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3467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836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998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049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89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958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55EAF-FE96-4AC3-AA8A-8D79B08C3370}" type="datetimeFigureOut">
              <a:rPr lang="en-IN" smtClean="0"/>
              <a:t>17-04-2018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EF8E-249B-4C00-A092-9ADCFAF19A2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7301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ategorizatio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153"/>
            <a:ext cx="10515600" cy="109550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962" y="1825625"/>
            <a:ext cx="10367838" cy="2722521"/>
          </a:xfrm>
        </p:spPr>
        <p:txBody>
          <a:bodyPr>
            <a:normAutofit/>
          </a:bodyPr>
          <a:lstStyle/>
          <a:p>
            <a:r>
              <a:rPr lang="en-US" dirty="0"/>
              <a:t>Classification is a process of grouping various objects on basis of  their common properties. </a:t>
            </a:r>
          </a:p>
          <a:p>
            <a:r>
              <a:rPr lang="en-US" b="1" dirty="0"/>
              <a:t>Classification</a:t>
            </a:r>
            <a:r>
              <a:rPr lang="en-US" dirty="0"/>
              <a:t> is nothing but a process of </a:t>
            </a:r>
            <a:r>
              <a:rPr lang="en-US" dirty="0">
                <a:hlinkClick r:id="rId2" tooltip="Categorization"/>
              </a:rPr>
              <a:t>categorization</a:t>
            </a:r>
            <a:r>
              <a:rPr lang="en-US" dirty="0"/>
              <a:t>, which helps us to create a group on the basis of similar ideas.</a:t>
            </a:r>
          </a:p>
          <a:p>
            <a:r>
              <a:rPr lang="en-US" dirty="0"/>
              <a:t>It also helps us to understand ,recognize &amp; differentiate.</a:t>
            </a:r>
            <a:endParaRPr lang="en-IN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664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153"/>
            <a:ext cx="10515600" cy="109550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>Types of 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1. Word classification</a:t>
            </a:r>
          </a:p>
          <a:p>
            <a:r>
              <a:rPr lang="en-IN" dirty="0"/>
              <a:t>2. Alphabet classification</a:t>
            </a:r>
          </a:p>
          <a:p>
            <a:r>
              <a:rPr lang="en-IN" dirty="0"/>
              <a:t>3. Number classification</a:t>
            </a:r>
          </a:p>
          <a:p>
            <a:r>
              <a:rPr lang="en-IN" dirty="0"/>
              <a:t>4. Number and word classification</a:t>
            </a:r>
          </a:p>
          <a:p>
            <a:r>
              <a:rPr lang="en-IN" dirty="0"/>
              <a:t>5. Miscellaneous classification.</a:t>
            </a:r>
          </a:p>
        </p:txBody>
      </p:sp>
    </p:spTree>
    <p:extLst>
      <p:ext uri="{BB962C8B-B14F-4D97-AF65-F5344CB8AC3E}">
        <p14:creationId xmlns:p14="http://schemas.microsoft.com/office/powerpoint/2010/main" val="11604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153"/>
            <a:ext cx="10515600" cy="109550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Example:-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Four of the following five are alike in some way and so forming a group. Which one does not belong to the group?</a:t>
            </a:r>
          </a:p>
          <a:p>
            <a:pPr marL="0" indent="0">
              <a:buNone/>
            </a:pPr>
            <a:r>
              <a:rPr lang="en-US" b="1" u="sng" dirty="0"/>
              <a:t>Word classification:-</a:t>
            </a:r>
            <a:endParaRPr lang="en-IN" b="1" dirty="0"/>
          </a:p>
          <a:p>
            <a:pPr marL="0" lvl="0" indent="0">
              <a:buNone/>
            </a:pPr>
            <a:r>
              <a:rPr lang="en-US" dirty="0"/>
              <a:t>March, January, July, November, May </a:t>
            </a:r>
          </a:p>
          <a:p>
            <a:pPr marL="0" lvl="0" indent="0">
              <a:buNone/>
            </a:pPr>
            <a:r>
              <a:rPr lang="en-US" dirty="0"/>
              <a:t>(</a:t>
            </a:r>
            <a:r>
              <a:rPr lang="en-US" dirty="0" err="1"/>
              <a:t>Ans</a:t>
            </a:r>
            <a:r>
              <a:rPr lang="en-US" dirty="0"/>
              <a:t>-November, since November has 30 days)</a:t>
            </a:r>
          </a:p>
          <a:p>
            <a:pPr marL="0" lvl="0" indent="0">
              <a:buNone/>
            </a:pPr>
            <a:r>
              <a:rPr lang="en-US" b="1" u="sng" dirty="0"/>
              <a:t>Alphabet classification:-</a:t>
            </a:r>
            <a:endParaRPr lang="en-IN" b="1" u="sng" dirty="0"/>
          </a:p>
          <a:p>
            <a:pPr marL="0" lvl="0" indent="0">
              <a:buNone/>
            </a:pPr>
            <a:r>
              <a:rPr lang="en-US" dirty="0"/>
              <a:t>GT, BY, LO, EW, HS </a:t>
            </a:r>
          </a:p>
          <a:p>
            <a:pPr marL="0" lvl="0" indent="0">
              <a:buNone/>
            </a:pPr>
            <a:r>
              <a:rPr lang="en-US" dirty="0"/>
              <a:t>(</a:t>
            </a:r>
            <a:r>
              <a:rPr lang="en-US" dirty="0" err="1"/>
              <a:t>Ans</a:t>
            </a:r>
            <a:r>
              <a:rPr lang="en-US" dirty="0"/>
              <a:t>-EW, all other letter pairs are in exactly opposite positions in the alphabet of each other. </a:t>
            </a:r>
            <a:r>
              <a:rPr lang="en-US" dirty="0" err="1"/>
              <a:t>i.e</a:t>
            </a:r>
            <a:r>
              <a:rPr lang="en-US" dirty="0"/>
              <a:t> G is 7th alphabet from start and T is 7</a:t>
            </a:r>
            <a:r>
              <a:rPr lang="en-US" baseline="30000" dirty="0"/>
              <a:t>th</a:t>
            </a:r>
            <a:r>
              <a:rPr lang="en-US" dirty="0"/>
              <a:t> alphabet from end)</a:t>
            </a:r>
            <a:endParaRPr lang="en-IN" dirty="0"/>
          </a:p>
          <a:p>
            <a:pPr marL="0" lvl="0" indent="0">
              <a:buNone/>
            </a:pPr>
            <a:r>
              <a:rPr lang="en-US" b="1" u="sng" dirty="0"/>
              <a:t>Number classification:-</a:t>
            </a:r>
            <a:endParaRPr lang="en-IN" b="1" u="sng" dirty="0"/>
          </a:p>
          <a:p>
            <a:pPr marL="0" lvl="0" indent="0">
              <a:buNone/>
            </a:pPr>
            <a:r>
              <a:rPr lang="en-US" dirty="0"/>
              <a:t>225-15, 16-4, 144-12, 64-9, 36-6 </a:t>
            </a:r>
          </a:p>
          <a:p>
            <a:pPr marL="0" lvl="0" indent="0">
              <a:buNone/>
            </a:pPr>
            <a:r>
              <a:rPr lang="en-US" dirty="0"/>
              <a:t>(Ans-64-9, in all other pairs first is square of second)</a:t>
            </a:r>
          </a:p>
        </p:txBody>
      </p:sp>
    </p:spTree>
    <p:extLst>
      <p:ext uri="{BB962C8B-B14F-4D97-AF65-F5344CB8AC3E}">
        <p14:creationId xmlns:p14="http://schemas.microsoft.com/office/powerpoint/2010/main" val="19790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0153"/>
            <a:ext cx="10515600" cy="1095506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>Example …</a:t>
            </a:r>
            <a:r>
              <a:rPr lang="en-IN" dirty="0" err="1"/>
              <a:t>Contd</a:t>
            </a:r>
            <a:r>
              <a:rPr lang="en-IN" dirty="0"/>
              <a:t>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u="sng" dirty="0"/>
              <a:t>Number and word classification</a:t>
            </a:r>
          </a:p>
          <a:p>
            <a:pPr marL="0" indent="0">
              <a:buNone/>
            </a:pPr>
            <a:r>
              <a:rPr lang="en-IN" dirty="0"/>
              <a:t>16 – D, 100 – J,  225 – O, 324 – P, 400 – T</a:t>
            </a:r>
          </a:p>
          <a:p>
            <a:pPr marL="0" indent="0">
              <a:buNone/>
            </a:pPr>
            <a:r>
              <a:rPr lang="en-IN" dirty="0" err="1"/>
              <a:t>Ans</a:t>
            </a:r>
            <a:r>
              <a:rPr lang="en-IN" dirty="0"/>
              <a:t>- 324-P, since all others, first number is the square of position of 2</a:t>
            </a:r>
            <a:r>
              <a:rPr lang="en-IN" baseline="30000" dirty="0"/>
              <a:t>nd</a:t>
            </a:r>
            <a:r>
              <a:rPr lang="en-IN" dirty="0"/>
              <a:t> character in alphabets) </a:t>
            </a:r>
          </a:p>
          <a:p>
            <a:pPr marL="0" indent="0">
              <a:buNone/>
            </a:pPr>
            <a:r>
              <a:rPr lang="en-IN" b="1" u="sng" dirty="0"/>
              <a:t>Miscellaneous classification.</a:t>
            </a:r>
          </a:p>
          <a:p>
            <a:pPr marL="0" indent="0">
              <a:buNone/>
            </a:pPr>
            <a:r>
              <a:rPr lang="en-IN" dirty="0"/>
              <a:t>(Ship, Passenger, Captain), (Driver, Passenger, Bus), (Chair, Table, Bench), (Pilot, Passenger, Plane)</a:t>
            </a:r>
          </a:p>
          <a:p>
            <a:pPr marL="0" indent="0">
              <a:buNone/>
            </a:pPr>
            <a:r>
              <a:rPr lang="en-IN" dirty="0" err="1"/>
              <a:t>Ans</a:t>
            </a:r>
            <a:r>
              <a:rPr lang="en-IN" dirty="0"/>
              <a:t>- (Chair, Table, Bench) Since these 3 belong to category of furniture's.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74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Revision questions.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1. Choose </a:t>
            </a:r>
            <a:r>
              <a:rPr lang="en-IN" dirty="0"/>
              <a:t>the odd one.</a:t>
            </a:r>
          </a:p>
          <a:p>
            <a:pPr marL="0" lvl="0" indent="0">
              <a:buNone/>
            </a:pPr>
            <a:r>
              <a:rPr lang="en-IN" dirty="0" smtClean="0"/>
              <a:t>a) Apple, b) Mango, c).Watermelon, d).Guava, e).None </a:t>
            </a:r>
            <a:r>
              <a:rPr lang="en-IN" dirty="0"/>
              <a:t>of </a:t>
            </a:r>
            <a:r>
              <a:rPr lang="en-IN" dirty="0" smtClean="0"/>
              <a:t>these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Answer- c</a:t>
            </a:r>
            <a:r>
              <a:rPr lang="en-IN" dirty="0" smtClean="0"/>
              <a:t> </a:t>
            </a:r>
            <a:r>
              <a:rPr lang="en-IN" dirty="0"/>
              <a:t>(Watermelon, all others grow on </a:t>
            </a:r>
            <a:r>
              <a:rPr lang="en-IN" dirty="0" smtClean="0"/>
              <a:t>trees</a:t>
            </a:r>
          </a:p>
          <a:p>
            <a:pPr marL="0" indent="0">
              <a:buNone/>
            </a:pPr>
            <a:r>
              <a:rPr lang="en-IN" dirty="0" smtClean="0"/>
              <a:t>2. Choose </a:t>
            </a:r>
            <a:r>
              <a:rPr lang="en-IN" dirty="0"/>
              <a:t>the group of letters which is different from others.</a:t>
            </a:r>
          </a:p>
          <a:p>
            <a:pPr marL="0" lvl="0" indent="0">
              <a:buNone/>
            </a:pPr>
            <a:r>
              <a:rPr lang="en-IN" dirty="0" smtClean="0"/>
              <a:t>a) BHE, b)DJG, c)SYV, d)PUS, e)OUR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Answer- </a:t>
            </a:r>
            <a:r>
              <a:rPr lang="en-IN" dirty="0" smtClean="0"/>
              <a:t>d </a:t>
            </a:r>
            <a:r>
              <a:rPr lang="en-IN" dirty="0"/>
              <a:t>(the third and second letters are 3 steps ahead of the first and third letters respectively)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014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Revision questions…….</a:t>
            </a:r>
            <a:r>
              <a:rPr lang="en-IN" dirty="0" err="1" smtClean="0"/>
              <a:t>Contd</a:t>
            </a:r>
            <a:r>
              <a:rPr lang="en-IN" dirty="0" smtClean="0"/>
              <a:t>….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Q-3.</a:t>
            </a:r>
            <a:r>
              <a:rPr lang="en-IN" dirty="0"/>
              <a:t> Choose the odd one.</a:t>
            </a:r>
          </a:p>
          <a:p>
            <a:pPr marL="0" lvl="0" indent="0">
              <a:buNone/>
            </a:pPr>
            <a:r>
              <a:rPr lang="en-IN" dirty="0" smtClean="0"/>
              <a:t>a) </a:t>
            </a:r>
            <a:r>
              <a:rPr lang="en-IN" dirty="0" err="1" smtClean="0"/>
              <a:t>Cheras</a:t>
            </a:r>
            <a:r>
              <a:rPr lang="en-IN" dirty="0" smtClean="0"/>
              <a:t>, b) </a:t>
            </a:r>
            <a:r>
              <a:rPr lang="en-IN" dirty="0" err="1" smtClean="0"/>
              <a:t>Chandelas</a:t>
            </a:r>
            <a:r>
              <a:rPr lang="en-IN" dirty="0" smtClean="0"/>
              <a:t>, c) </a:t>
            </a:r>
            <a:r>
              <a:rPr lang="en-IN" dirty="0" err="1" smtClean="0"/>
              <a:t>Pallavas</a:t>
            </a:r>
            <a:r>
              <a:rPr lang="en-IN" dirty="0" smtClean="0"/>
              <a:t>, d) Cholas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Answer- </a:t>
            </a:r>
            <a:r>
              <a:rPr lang="en-IN" dirty="0" smtClean="0"/>
              <a:t>b(Except </a:t>
            </a:r>
            <a:r>
              <a:rPr lang="en-IN" dirty="0" err="1"/>
              <a:t>Chandelas</a:t>
            </a:r>
            <a:r>
              <a:rPr lang="en-IN" dirty="0"/>
              <a:t> </a:t>
            </a:r>
            <a:r>
              <a:rPr lang="en-IN" dirty="0" smtClean="0"/>
              <a:t>all were </a:t>
            </a:r>
            <a:r>
              <a:rPr lang="en-IN" dirty="0"/>
              <a:t>associated with ancient kingdoms in southern India, While </a:t>
            </a:r>
            <a:r>
              <a:rPr lang="en-IN" dirty="0" err="1"/>
              <a:t>Chandelas</a:t>
            </a:r>
            <a:r>
              <a:rPr lang="en-IN" dirty="0"/>
              <a:t> formed a kingdom in north India</a:t>
            </a:r>
            <a:r>
              <a:rPr lang="en-IN" dirty="0" smtClean="0"/>
              <a:t>.</a:t>
            </a:r>
          </a:p>
          <a:p>
            <a:pPr marL="0" indent="0">
              <a:buNone/>
            </a:pPr>
            <a:r>
              <a:rPr lang="en-IN" dirty="0" smtClean="0"/>
              <a:t>Q-4.</a:t>
            </a:r>
            <a:r>
              <a:rPr lang="en-IN" dirty="0"/>
              <a:t> Choose the group of letters which is different from others.</a:t>
            </a:r>
          </a:p>
          <a:p>
            <a:pPr marL="0" lvl="0" indent="0">
              <a:buNone/>
            </a:pPr>
            <a:r>
              <a:rPr lang="en-IN" dirty="0" smtClean="0"/>
              <a:t>a) JKL, b) LMO, c) VWY, d) QRT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Answer-a</a:t>
            </a:r>
            <a:r>
              <a:rPr lang="en-IN" b="1" dirty="0" smtClean="0"/>
              <a:t> </a:t>
            </a:r>
            <a:r>
              <a:rPr lang="en-IN" b="1" dirty="0"/>
              <a:t>(</a:t>
            </a:r>
            <a:r>
              <a:rPr lang="en-IN" dirty="0"/>
              <a:t>In all other groups, the first two letters are consecutive and third letter is 2 letters ahead of the second.)</a:t>
            </a:r>
          </a:p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0495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r>
              <a:rPr lang="en-IN" dirty="0"/>
              <a:t>Revision questions…….</a:t>
            </a:r>
            <a:r>
              <a:rPr lang="en-IN" dirty="0" err="1"/>
              <a:t>Contd</a:t>
            </a:r>
            <a:r>
              <a:rPr lang="en-IN" dirty="0"/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 smtClean="0"/>
              <a:t>Q-5 Choose </a:t>
            </a:r>
            <a:r>
              <a:rPr lang="en-IN" dirty="0"/>
              <a:t>the odd one.</a:t>
            </a:r>
          </a:p>
          <a:p>
            <a:pPr marL="0" lvl="0" indent="0">
              <a:buNone/>
            </a:pPr>
            <a:r>
              <a:rPr lang="en-IN" dirty="0" smtClean="0"/>
              <a:t>a) Reader, b) Writer, c) Publisher, d) Reporter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Answer-a(All </a:t>
            </a:r>
            <a:r>
              <a:rPr lang="en-IN" dirty="0"/>
              <a:t>except Reader are involved in preparation of book, journal, newspaper </a:t>
            </a:r>
            <a:r>
              <a:rPr lang="en-IN" dirty="0" err="1"/>
              <a:t>etc</a:t>
            </a:r>
            <a:r>
              <a:rPr lang="en-IN" dirty="0" smtClean="0"/>
              <a:t>)</a:t>
            </a:r>
          </a:p>
          <a:p>
            <a:pPr marL="0" indent="0">
              <a:buNone/>
            </a:pPr>
            <a:r>
              <a:rPr lang="en-IN" dirty="0" smtClean="0"/>
              <a:t>Q-6. Choose </a:t>
            </a:r>
            <a:r>
              <a:rPr lang="en-IN" dirty="0"/>
              <a:t>the pair in which the words are differently related.</a:t>
            </a:r>
          </a:p>
          <a:p>
            <a:pPr marL="0" lvl="0" indent="0">
              <a:buNone/>
            </a:pPr>
            <a:r>
              <a:rPr lang="en-IN" dirty="0" smtClean="0"/>
              <a:t>a) Tea </a:t>
            </a:r>
            <a:r>
              <a:rPr lang="en-IN" dirty="0"/>
              <a:t>: </a:t>
            </a:r>
            <a:r>
              <a:rPr lang="en-IN" dirty="0" smtClean="0"/>
              <a:t>Cup, b) Ticket </a:t>
            </a:r>
            <a:r>
              <a:rPr lang="en-IN" dirty="0"/>
              <a:t>: </a:t>
            </a:r>
            <a:r>
              <a:rPr lang="en-IN" dirty="0" smtClean="0"/>
              <a:t>Train, c) Ink </a:t>
            </a:r>
            <a:r>
              <a:rPr lang="en-IN" dirty="0"/>
              <a:t>: </a:t>
            </a:r>
            <a:r>
              <a:rPr lang="en-IN" dirty="0" smtClean="0"/>
              <a:t>Pen, d) Fuel </a:t>
            </a:r>
            <a:r>
              <a:rPr lang="en-IN" dirty="0"/>
              <a:t>: </a:t>
            </a:r>
            <a:r>
              <a:rPr lang="en-IN" dirty="0" smtClean="0"/>
              <a:t>Car </a:t>
            </a:r>
            <a:endParaRPr lang="en-IN" dirty="0"/>
          </a:p>
          <a:p>
            <a:pPr marL="0" indent="0">
              <a:buNone/>
            </a:pPr>
            <a:r>
              <a:rPr lang="en-IN" b="1" dirty="0"/>
              <a:t>Answer- a</a:t>
            </a:r>
            <a:r>
              <a:rPr lang="en-IN" b="1" dirty="0" smtClean="0"/>
              <a:t> </a:t>
            </a:r>
            <a:r>
              <a:rPr lang="en-IN" b="1" dirty="0"/>
              <a:t>(</a:t>
            </a:r>
            <a:r>
              <a:rPr lang="en-IN" dirty="0"/>
              <a:t>In all other pairs, first is essentially required to use the second</a:t>
            </a:r>
            <a:r>
              <a:rPr lang="en-IN" dirty="0" smtClean="0"/>
              <a:t>.)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5668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0" lvl="8" indent="0">
              <a:buNone/>
            </a:pPr>
            <a:r>
              <a:rPr lang="en-IN" sz="4800" dirty="0" smtClean="0"/>
              <a:t>Thank You.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151587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517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CLASSIFICATION</vt:lpstr>
      <vt:lpstr> Types of classification</vt:lpstr>
      <vt:lpstr> Example:-</vt:lpstr>
      <vt:lpstr> Example …Contd…..</vt:lpstr>
      <vt:lpstr> Revision questions.</vt:lpstr>
      <vt:lpstr> Revision questions…….Contd….</vt:lpstr>
      <vt:lpstr> Revision questions…….Contd….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</dc:title>
  <dc:creator>Windows User</dc:creator>
  <cp:lastModifiedBy>Windows User</cp:lastModifiedBy>
  <cp:revision>43</cp:revision>
  <dcterms:created xsi:type="dcterms:W3CDTF">2018-04-15T14:06:38Z</dcterms:created>
  <dcterms:modified xsi:type="dcterms:W3CDTF">2018-04-17T05:07:25Z</dcterms:modified>
</cp:coreProperties>
</file>