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8802" y="429768"/>
            <a:ext cx="3169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BOAT AND STREAM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6424" y="2011680"/>
            <a:ext cx="8183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3200" dirty="0"/>
              <a:t>When we move upstream the speed gets deducted from the speed of the stream and when we move down stream our speed gets added to the speed of the stream.</a:t>
            </a:r>
          </a:p>
        </p:txBody>
      </p:sp>
    </p:spTree>
    <p:extLst>
      <p:ext uri="{BB962C8B-B14F-4D97-AF65-F5344CB8AC3E}">
        <p14:creationId xmlns:p14="http://schemas.microsoft.com/office/powerpoint/2010/main" val="9042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8860" y="83188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IN" sz="2800" dirty="0">
                <a:solidFill>
                  <a:prstClr val="black"/>
                </a:solidFill>
              </a:rPr>
              <a:t>If the speed of the boat in still water is A </a:t>
            </a:r>
            <a:r>
              <a:rPr lang="en-IN" sz="2800" dirty="0" smtClean="0">
                <a:solidFill>
                  <a:prstClr val="black"/>
                </a:solidFill>
              </a:rPr>
              <a:t>km/hr and </a:t>
            </a:r>
            <a:r>
              <a:rPr lang="en-IN" sz="2800" dirty="0">
                <a:solidFill>
                  <a:prstClr val="black"/>
                </a:solidFill>
              </a:rPr>
              <a:t>speed of the stream be B km/hr, then</a:t>
            </a:r>
          </a:p>
          <a:p>
            <a:pPr lvl="0"/>
            <a:r>
              <a:rPr lang="en-IN" sz="2800" dirty="0" smtClean="0">
                <a:solidFill>
                  <a:prstClr val="black"/>
                </a:solidFill>
              </a:rPr>
              <a:t>    Speed </a:t>
            </a:r>
            <a:r>
              <a:rPr lang="en-IN" sz="2800" dirty="0">
                <a:solidFill>
                  <a:prstClr val="black"/>
                </a:solidFill>
              </a:rPr>
              <a:t>of boat with the stream </a:t>
            </a:r>
            <a:r>
              <a:rPr lang="en-IN" sz="2800" dirty="0" err="1">
                <a:solidFill>
                  <a:prstClr val="black"/>
                </a:solidFill>
              </a:rPr>
              <a:t>i.e</a:t>
            </a:r>
            <a:r>
              <a:rPr lang="en-IN" sz="2800" dirty="0">
                <a:solidFill>
                  <a:prstClr val="black"/>
                </a:solidFill>
              </a:rPr>
              <a:t> speed </a:t>
            </a:r>
            <a:r>
              <a:rPr lang="en-IN" sz="2800" dirty="0" smtClean="0">
                <a:solidFill>
                  <a:prstClr val="black"/>
                </a:solidFill>
              </a:rPr>
              <a:t>       	downstream= </a:t>
            </a:r>
            <a:r>
              <a:rPr lang="en-IN" sz="2800" dirty="0">
                <a:solidFill>
                  <a:prstClr val="black"/>
                </a:solidFill>
              </a:rPr>
              <a:t>(</a:t>
            </a:r>
            <a:r>
              <a:rPr lang="en-IN" sz="2800" dirty="0" smtClean="0">
                <a:solidFill>
                  <a:prstClr val="black"/>
                </a:solidFill>
              </a:rPr>
              <a:t>A+B)km/hr</a:t>
            </a:r>
          </a:p>
          <a:p>
            <a:pPr lvl="0"/>
            <a:endParaRPr lang="en-IN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2800" dirty="0" smtClean="0"/>
              <a:t>	Speed </a:t>
            </a:r>
            <a:r>
              <a:rPr lang="en-IN" sz="2800" dirty="0"/>
              <a:t>of boat against the stream </a:t>
            </a:r>
            <a:r>
              <a:rPr lang="en-IN" sz="2800" dirty="0" err="1"/>
              <a:t>i.e</a:t>
            </a:r>
            <a:endParaRPr lang="en-IN" sz="2800" dirty="0"/>
          </a:p>
          <a:p>
            <a:r>
              <a:rPr lang="en-IN" sz="2800" dirty="0" smtClean="0"/>
              <a:t>	Speed upstream =(</a:t>
            </a:r>
            <a:r>
              <a:rPr lang="en-IN" sz="2800" dirty="0"/>
              <a:t>A-B)km/hr</a:t>
            </a:r>
          </a:p>
          <a:p>
            <a:pPr lvl="0"/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5296" y="192025"/>
            <a:ext cx="7918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FF0000"/>
                </a:solidFill>
              </a:rPr>
              <a:t>CONDITION FOR UPSTREAM </a:t>
            </a:r>
            <a:r>
              <a:rPr lang="en-IN" sz="2800" dirty="0" smtClean="0">
                <a:solidFill>
                  <a:srgbClr val="FF0000"/>
                </a:solidFill>
              </a:rPr>
              <a:t>AND DOWNSTREAM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784"/>
              <p:cNvSpPr txBox="1">
                <a:spLocks noChangeArrowheads="1"/>
              </p:cNvSpPr>
              <p:nvPr/>
            </p:nvSpPr>
            <p:spPr bwMode="auto">
              <a:xfrm>
                <a:off x="780375" y="508965"/>
                <a:ext cx="8077200" cy="3281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IN" sz="3600" dirty="0" smtClean="0">
                  <a:solidFill>
                    <a:srgbClr val="385623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r>
                  <a:rPr lang="en-IN" sz="4400" dirty="0" smtClean="0">
                    <a:solidFill>
                      <a:srgbClr val="38562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Speed </a:t>
                </a:r>
                <a:r>
                  <a:rPr lang="en-IN" sz="4400" dirty="0">
                    <a:solidFill>
                      <a:srgbClr val="38562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of boat in still </a:t>
                </a:r>
                <a:r>
                  <a:rPr lang="en-IN" sz="4400" dirty="0" smtClean="0">
                    <a:solidFill>
                      <a:srgbClr val="38562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water</a:t>
                </a:r>
              </a:p>
              <a:p>
                <a:r>
                  <a:rPr lang="en-IN" sz="4400" dirty="0">
                    <a:solidFill>
                      <a:srgbClr val="38562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	</a:t>
                </a:r>
                <a:r>
                  <a:rPr lang="en-IN" sz="4400" dirty="0" smtClean="0">
                    <a:solidFill>
                      <a:srgbClr val="38562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								</a:t>
                </a:r>
                <a:r>
                  <a:rPr lang="en-IN" sz="4400" dirty="0" smtClean="0">
                    <a:solidFill>
                      <a:srgbClr val="38562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= </a:t>
                </a:r>
                <a:endParaRPr lang="en-IN" sz="4400" dirty="0" smtClean="0">
                  <a:solidFill>
                    <a:srgbClr val="385623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𝑆𝑝𝑒𝑒𝑑</m:t>
                          </m:r>
                          <m: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𝑑𝑜𝑤𝑛𝑠𝑡𝑟𝑒𝑎𝑚</m:t>
                          </m:r>
                          <m: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𝑠𝑝𝑒𝑒𝑑</m:t>
                          </m:r>
                          <m: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𝑢𝑝𝑠𝑡𝑟𝑒𝑎𝑚</m:t>
                          </m:r>
                        </m:num>
                        <m:den>
                          <m:r>
                            <a:rPr lang="en-IN" sz="4400" i="1">
                              <a:solidFill>
                                <a:srgbClr val="385623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400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 Box 7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0375" y="508965"/>
                <a:ext cx="8077200" cy="3281732"/>
              </a:xfrm>
              <a:prstGeom prst="rect">
                <a:avLst/>
              </a:prstGeom>
              <a:blipFill rotWithShape="0">
                <a:blip r:embed="rId2"/>
                <a:stretch>
                  <a:fillRect r="-230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93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PAnswers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365760" y="2029968"/>
                <a:ext cx="5303520" cy="2707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sz="3600" dirty="0"/>
                  <a:t>Speed of </a:t>
                </a:r>
                <a:r>
                  <a:rPr lang="en-IN" sz="3600" dirty="0" smtClean="0"/>
                  <a:t>Current </a:t>
                </a: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sz="3600" dirty="0"/>
                  <a:t>	</a:t>
                </a:r>
                <a:r>
                  <a:rPr lang="en-IN" sz="3600" dirty="0" smtClean="0"/>
                  <a:t>				</a:t>
                </a:r>
                <a:r>
                  <a:rPr lang="en-IN" sz="3600" dirty="0" smtClean="0"/>
                  <a:t>= </a:t>
                </a:r>
                <a:endParaRPr lang="en-IN" sz="3600" dirty="0"/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𝑆𝑝𝑒𝑒𝑑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𝑑𝑜𝑤𝑛𝑠𝑡𝑟𝑒𝑎𝑚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𝑠𝑝𝑒𝑒𝑑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𝑢𝑝𝑠𝑡𝑟𝑒𝑎𝑚</m:t>
                          </m:r>
                        </m:num>
                        <m:den>
                          <m:r>
                            <a:rPr lang="en-IN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3600" b="1" dirty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4" name="TPAnswers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365760" y="2029968"/>
                <a:ext cx="5303520" cy="2707216"/>
              </a:xfrm>
              <a:prstGeom prst="rect">
                <a:avLst/>
              </a:prstGeom>
              <a:blipFill rotWithShape="0">
                <a:blip r:embed="rId3"/>
                <a:stretch>
                  <a:fillRect t="-3378" r="-56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61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5001" y="925456"/>
            <a:ext cx="487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0836" y="1427751"/>
                <a:ext cx="9316789" cy="4493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N" sz="2800" dirty="0"/>
                  <a:t>If a boat moves equal distances down stream  at a speed 20 km/hr and upstream at a speed 10 km/hr,  then what is the speed of boat in still water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.  </a:t>
                </a:r>
              </a:p>
              <a:p>
                <a:r>
                  <a:rPr lang="en-IN" sz="2800" dirty="0"/>
                  <a:t>Sol-  Speed of boat in still water </a:t>
                </a:r>
              </a:p>
              <a:p>
                <a:r>
                  <a:rPr lang="en-IN" sz="36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𝑺𝒑𝒆𝒆𝒅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𝒅𝒐𝒘𝒏𝒔𝒕𝒓𝒆𝒂𝒎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𝒔𝒑𝒆𝒆𝒅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𝒖𝒑𝒔𝒕𝒓𝒆𝒂𝒎</m:t>
                        </m:r>
                      </m:num>
                      <m:den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IN" sz="3600" b="1" dirty="0"/>
                  <a:t> </a:t>
                </a:r>
              </a:p>
              <a:p>
                <a:r>
                  <a:rPr lang="en-IN" sz="36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𝒌𝒎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𝒉𝒓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𝒌𝒎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𝒉𝒓</m:t>
                        </m:r>
                      </m:num>
                      <m:den>
                        <m:r>
                          <a:rPr lang="en-IN" sz="36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IN" sz="2800" dirty="0"/>
                  <a:t> </a:t>
                </a:r>
              </a:p>
              <a:p>
                <a:r>
                  <a:rPr lang="en-IN" sz="2800" dirty="0"/>
                  <a:t>=30/2 = 15 km/hr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6" y="1427751"/>
                <a:ext cx="9316789" cy="4493923"/>
              </a:xfrm>
              <a:prstGeom prst="rect">
                <a:avLst/>
              </a:prstGeom>
              <a:blipFill rotWithShape="0">
                <a:blip r:embed="rId2"/>
                <a:stretch>
                  <a:fillRect l="-2029" r="-1636" b="-31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0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lvl="5"/>
            <a:r>
              <a:rPr lang="en-IN" sz="4000" dirty="0" smtClean="0"/>
              <a:t>Thank you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8002528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122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Windows User</cp:lastModifiedBy>
  <cp:revision>16</cp:revision>
  <dcterms:created xsi:type="dcterms:W3CDTF">2018-03-24T10:02:39Z</dcterms:created>
  <dcterms:modified xsi:type="dcterms:W3CDTF">2018-03-26T14:18:03Z</dcterms:modified>
</cp:coreProperties>
</file>