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6" r:id="rId2"/>
    <p:sldId id="267" r:id="rId3"/>
    <p:sldId id="268" r:id="rId4"/>
    <p:sldId id="26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0" d="100"/>
          <a:sy n="70" d="100"/>
        </p:scale>
        <p:origin x="53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1E9A2-D425-4D44-98A2-BBEB180CBBDF}" type="datetimeFigureOut">
              <a:rPr lang="en-IN" smtClean="0"/>
              <a:t>22-03-2018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E9365-6803-4DF7-87D2-1CA8021DAA6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620727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1E9A2-D425-4D44-98A2-BBEB180CBBDF}" type="datetimeFigureOut">
              <a:rPr lang="en-IN" smtClean="0"/>
              <a:t>22-03-2018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E9365-6803-4DF7-87D2-1CA8021DAA6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6997376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1E9A2-D425-4D44-98A2-BBEB180CBBDF}" type="datetimeFigureOut">
              <a:rPr lang="en-IN" smtClean="0"/>
              <a:t>22-03-2018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E9365-6803-4DF7-87D2-1CA8021DAA6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9049613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1E9A2-D425-4D44-98A2-BBEB180CBBDF}" type="datetimeFigureOut">
              <a:rPr lang="en-IN" smtClean="0"/>
              <a:t>22-03-2018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E9365-6803-4DF7-87D2-1CA8021DAA6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707903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1E9A2-D425-4D44-98A2-BBEB180CBBDF}" type="datetimeFigureOut">
              <a:rPr lang="en-IN" smtClean="0"/>
              <a:t>22-03-2018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E9365-6803-4DF7-87D2-1CA8021DAA6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1456262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1E9A2-D425-4D44-98A2-BBEB180CBBDF}" type="datetimeFigureOut">
              <a:rPr lang="en-IN" smtClean="0"/>
              <a:t>22-03-2018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E9365-6803-4DF7-87D2-1CA8021DAA6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4236701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1E9A2-D425-4D44-98A2-BBEB180CBBDF}" type="datetimeFigureOut">
              <a:rPr lang="en-IN" smtClean="0"/>
              <a:t>22-03-2018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E9365-6803-4DF7-87D2-1CA8021DAA6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981664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1E9A2-D425-4D44-98A2-BBEB180CBBDF}" type="datetimeFigureOut">
              <a:rPr lang="en-IN" smtClean="0"/>
              <a:t>22-03-2018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E9365-6803-4DF7-87D2-1CA8021DAA6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0340163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1E9A2-D425-4D44-98A2-BBEB180CBBDF}" type="datetimeFigureOut">
              <a:rPr lang="en-IN" smtClean="0"/>
              <a:t>22-03-2018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E9365-6803-4DF7-87D2-1CA8021DAA6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4637250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1E9A2-D425-4D44-98A2-BBEB180CBBDF}" type="datetimeFigureOut">
              <a:rPr lang="en-IN" smtClean="0"/>
              <a:t>22-03-2018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E9365-6803-4DF7-87D2-1CA8021DAA6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2356623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1E9A2-D425-4D44-98A2-BBEB180CBBDF}" type="datetimeFigureOut">
              <a:rPr lang="en-IN" smtClean="0"/>
              <a:t>22-03-2018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E9365-6803-4DF7-87D2-1CA8021DAA6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87431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71E9A2-D425-4D44-98A2-BBEB180CBBDF}" type="datetimeFigureOut">
              <a:rPr lang="en-IN" smtClean="0"/>
              <a:t>22-03-2018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DE9365-6803-4DF7-87D2-1CA8021DAA6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2318298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b="1" u="sng" dirty="0" smtClean="0"/>
              <a:t>BODMAS RULE</a:t>
            </a:r>
            <a:endParaRPr lang="en-IN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8368" y="1371600"/>
            <a:ext cx="10695432" cy="5180267"/>
          </a:xfrm>
        </p:spPr>
        <p:txBody>
          <a:bodyPr>
            <a:noAutofit/>
          </a:bodyPr>
          <a:lstStyle/>
          <a:p>
            <a:r>
              <a:rPr lang="en-IN" sz="3200" dirty="0" smtClean="0"/>
              <a:t>This rule says the correct sequence in which the operations are to be executed, to find out the value of given expression.</a:t>
            </a:r>
          </a:p>
          <a:p>
            <a:pPr marL="0" indent="0">
              <a:buNone/>
            </a:pPr>
            <a:r>
              <a:rPr lang="en-IN" sz="3200" dirty="0" smtClean="0"/>
              <a:t>B </a:t>
            </a:r>
            <a:r>
              <a:rPr lang="en-IN" sz="3200" dirty="0"/>
              <a:t>- Bracket, </a:t>
            </a:r>
            <a:br>
              <a:rPr lang="en-IN" sz="3200" dirty="0"/>
            </a:br>
            <a:r>
              <a:rPr lang="en-IN" sz="3200" dirty="0"/>
              <a:t>O - of, </a:t>
            </a:r>
            <a:r>
              <a:rPr lang="en-IN" sz="3200" dirty="0" smtClean="0"/>
              <a:t>or order</a:t>
            </a:r>
            <a:r>
              <a:rPr lang="en-IN" sz="3200" dirty="0"/>
              <a:t/>
            </a:r>
            <a:br>
              <a:rPr lang="en-IN" sz="3200" dirty="0"/>
            </a:br>
            <a:r>
              <a:rPr lang="en-IN" sz="3200" dirty="0"/>
              <a:t>D - Division, </a:t>
            </a:r>
            <a:br>
              <a:rPr lang="en-IN" sz="3200" dirty="0"/>
            </a:br>
            <a:r>
              <a:rPr lang="en-IN" sz="3200" dirty="0"/>
              <a:t>M - Multiplication, </a:t>
            </a:r>
            <a:br>
              <a:rPr lang="en-IN" sz="3200" dirty="0"/>
            </a:br>
            <a:r>
              <a:rPr lang="en-IN" sz="3200" dirty="0"/>
              <a:t>A - Addition and </a:t>
            </a:r>
            <a:br>
              <a:rPr lang="en-IN" sz="3200" dirty="0"/>
            </a:br>
            <a:r>
              <a:rPr lang="en-IN" sz="3200" dirty="0"/>
              <a:t>S - Subtraction</a:t>
            </a:r>
          </a:p>
          <a:p>
            <a:pPr marL="0" indent="0">
              <a:buNone/>
            </a:pPr>
            <a:endParaRPr lang="en-IN" sz="3200" dirty="0" smtClean="0"/>
          </a:p>
          <a:p>
            <a:pPr marL="0" indent="0">
              <a:buNone/>
            </a:pPr>
            <a:endParaRPr lang="en-IN" sz="3200" dirty="0"/>
          </a:p>
          <a:p>
            <a:pPr marL="0" indent="0">
              <a:buNone/>
            </a:pPr>
            <a:r>
              <a:rPr lang="en-IN" sz="3200" dirty="0" smtClean="0"/>
              <a:t>				</a:t>
            </a:r>
            <a:endParaRPr lang="en-IN" sz="3200" dirty="0"/>
          </a:p>
        </p:txBody>
      </p:sp>
    </p:spTree>
    <p:extLst>
      <p:ext uri="{BB962C8B-B14F-4D97-AF65-F5344CB8AC3E}">
        <p14:creationId xmlns:p14="http://schemas.microsoft.com/office/powerpoint/2010/main" val="4008387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BODMAS Rule</a:t>
            </a:r>
            <a:endParaRPr lang="en-IN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IN" sz="3200" dirty="0"/>
                  <a:t>Thus, in simplifying an expression, first of all the brackets must be removed, strictly in the order ( ) </a:t>
                </a:r>
                <a:r>
                  <a:rPr lang="en-IN" sz="3200" dirty="0" err="1"/>
                  <a:t>i.e</a:t>
                </a:r>
                <a:r>
                  <a:rPr lang="en-IN" sz="3200" dirty="0"/>
                  <a:t> </a:t>
                </a:r>
                <a:r>
                  <a:rPr lang="en-IN" sz="3200" dirty="0" smtClean="0"/>
                  <a:t>round bracket, </a:t>
                </a:r>
              </a:p>
              <a:p>
                <a:r>
                  <a:rPr lang="en-IN" sz="3200" dirty="0" smtClean="0"/>
                  <a:t>  </a:t>
                </a:r>
                <a:r>
                  <a:rPr lang="en-IN" sz="3200" dirty="0"/>
                  <a:t>{ } </a:t>
                </a:r>
                <a:r>
                  <a:rPr lang="en-IN" sz="3200" dirty="0" err="1"/>
                  <a:t>i.e</a:t>
                </a:r>
                <a:r>
                  <a:rPr lang="en-IN" sz="3200" dirty="0"/>
                  <a:t> </a:t>
                </a:r>
                <a:r>
                  <a:rPr lang="en-IN" sz="3200" dirty="0" smtClean="0"/>
                  <a:t>curly bracket </a:t>
                </a:r>
                <a:r>
                  <a:rPr lang="en-IN" sz="3200" dirty="0"/>
                  <a:t>and | | </a:t>
                </a:r>
                <a:r>
                  <a:rPr lang="en-IN" sz="3200" dirty="0" err="1"/>
                  <a:t>i.e</a:t>
                </a:r>
                <a:r>
                  <a:rPr lang="en-IN" sz="3200" dirty="0"/>
                  <a:t> square or </a:t>
                </a:r>
                <a:r>
                  <a:rPr lang="en-IN" sz="3200" dirty="0" smtClean="0"/>
                  <a:t>box bracket..</a:t>
                </a:r>
                <a:endParaRPr lang="en-IN" sz="3200" dirty="0"/>
              </a:p>
              <a:p>
                <a:r>
                  <a:rPr lang="en-IN" sz="3200" dirty="0"/>
                  <a:t>After removing the brackets, we must use the following operations strictly in the order:</a:t>
                </a:r>
              </a:p>
              <a:p>
                <a:pPr marL="0" lvl="0" indent="0">
                  <a:buNone/>
                </a:pPr>
                <a:r>
                  <a:rPr lang="en-IN" sz="3200" dirty="0"/>
                  <a:t>Of or order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IN" sz="3200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IN" sz="3200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IN" sz="3200" i="1">
                            <a:latin typeface="Cambria Math" panose="02040503050406030204" pitchFamily="18" charset="0"/>
                          </a:rPr>
                          <m:t> </m:t>
                        </m:r>
                      </m:e>
                    </m:rad>
                  </m:oMath>
                </a14:m>
                <a:r>
                  <a:rPr lang="en-IN" sz="3200" dirty="0"/>
                  <a:t>  ,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IN" sz="3200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IN" sz="3200" i="1" dirty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IN" sz="3200" i="1" dirty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IN" sz="3200" dirty="0"/>
                  <a:t> (ii) Division (iii) Multiplication (iv) Addition (v) Subtraction</a:t>
                </a:r>
                <a:r>
                  <a:rPr lang="en-IN" sz="3200" dirty="0" smtClean="0"/>
                  <a:t>.</a:t>
                </a:r>
                <a:endParaRPr lang="en-IN" sz="3200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507" t="-2941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92179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Example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What </a:t>
            </a:r>
            <a:r>
              <a:rPr lang="en-US" dirty="0"/>
              <a:t>will come in place of question mark (?) in the following question?</a:t>
            </a:r>
          </a:p>
          <a:p>
            <a:r>
              <a:rPr lang="en-US" dirty="0"/>
              <a:t>24 + 13 – 5 × ½ of 10 - {45 ÷ (17 – 2)} =?</a:t>
            </a:r>
          </a:p>
          <a:p>
            <a:pPr marL="0" indent="0">
              <a:buNone/>
            </a:pPr>
            <a:r>
              <a:rPr lang="en-US" b="1" dirty="0" err="1" smtClean="0"/>
              <a:t>Ans</a:t>
            </a:r>
            <a:r>
              <a:rPr lang="en-US" b="1" dirty="0" smtClean="0"/>
              <a:t>- </a:t>
            </a:r>
            <a:r>
              <a:rPr lang="en-US" dirty="0"/>
              <a:t>24 + 13 – 5 × ½ of 10 - {45 ÷ (</a:t>
            </a:r>
            <a:r>
              <a:rPr lang="en-US" dirty="0" smtClean="0"/>
              <a:t>15)} =?</a:t>
            </a:r>
          </a:p>
          <a:p>
            <a:pPr marL="0" indent="0">
              <a:buNone/>
            </a:pPr>
            <a:r>
              <a:rPr lang="en-US" dirty="0" smtClean="0"/>
              <a:t>=&gt;24 </a:t>
            </a:r>
            <a:r>
              <a:rPr lang="en-US" dirty="0"/>
              <a:t>+ 13 – 5 × ½ of 10 - </a:t>
            </a:r>
            <a:r>
              <a:rPr lang="en-US" dirty="0" smtClean="0"/>
              <a:t>{3} =?</a:t>
            </a:r>
          </a:p>
          <a:p>
            <a:pPr marL="0" indent="0">
              <a:buNone/>
            </a:pPr>
            <a:r>
              <a:rPr lang="en-US" dirty="0" smtClean="0"/>
              <a:t>=&gt;24 </a:t>
            </a:r>
            <a:r>
              <a:rPr lang="en-US" dirty="0"/>
              <a:t>+ 13 – 5 × </a:t>
            </a:r>
            <a:r>
              <a:rPr lang="en-US" dirty="0" smtClean="0"/>
              <a:t>5 - 3 =?</a:t>
            </a:r>
          </a:p>
          <a:p>
            <a:pPr marL="0" indent="0">
              <a:buNone/>
            </a:pPr>
            <a:r>
              <a:rPr lang="en-US" dirty="0" smtClean="0"/>
              <a:t>=&gt;24 </a:t>
            </a:r>
            <a:r>
              <a:rPr lang="en-US" dirty="0"/>
              <a:t>+ 13 </a:t>
            </a:r>
            <a:r>
              <a:rPr lang="en-US" dirty="0" smtClean="0"/>
              <a:t>– 25 - 3 </a:t>
            </a:r>
            <a:r>
              <a:rPr lang="en-US" dirty="0"/>
              <a:t>=?</a:t>
            </a:r>
          </a:p>
          <a:p>
            <a:pPr marL="0" indent="0">
              <a:buNone/>
            </a:pPr>
            <a:r>
              <a:rPr lang="en-US" dirty="0" smtClean="0"/>
              <a:t>=&gt;37 </a:t>
            </a:r>
            <a:r>
              <a:rPr lang="en-US" dirty="0"/>
              <a:t>– </a:t>
            </a:r>
            <a:r>
              <a:rPr lang="en-US" dirty="0" smtClean="0"/>
              <a:t>25 - 3</a:t>
            </a:r>
          </a:p>
          <a:p>
            <a:pPr>
              <a:buFont typeface="Symbol" panose="05050102010706020507" pitchFamily="18" charset="2"/>
              <a:buChar char="Þ"/>
            </a:pPr>
            <a:r>
              <a:rPr lang="en-US" dirty="0" smtClean="0"/>
              <a:t> 12 </a:t>
            </a:r>
            <a:r>
              <a:rPr lang="en-US" dirty="0"/>
              <a:t>– </a:t>
            </a:r>
            <a:r>
              <a:rPr lang="en-US" dirty="0" smtClean="0"/>
              <a:t>3 = ?</a:t>
            </a:r>
          </a:p>
          <a:p>
            <a:pPr>
              <a:buFont typeface="Symbol" panose="05050102010706020507" pitchFamily="18" charset="2"/>
              <a:buChar char="Þ"/>
            </a:pPr>
            <a:r>
              <a:rPr lang="en-US" dirty="0" smtClean="0"/>
              <a:t>? = 9 (</a:t>
            </a:r>
            <a:r>
              <a:rPr lang="en-US" dirty="0" err="1" smtClean="0"/>
              <a:t>AnS</a:t>
            </a:r>
            <a:r>
              <a:rPr lang="en-US" dirty="0" smtClean="0"/>
              <a:t>)</a:t>
            </a: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484633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30987"/>
          </a:xfrm>
        </p:spPr>
        <p:txBody>
          <a:bodyPr>
            <a:normAutofit fontScale="90000"/>
          </a:bodyPr>
          <a:lstStyle/>
          <a:p>
            <a:r>
              <a:rPr lang="en-IN" dirty="0" smtClean="0"/>
              <a:t>Problem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73152" y="896112"/>
            <a:ext cx="11426952" cy="5769864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What will come in place of question mark (?) in the following question?</a:t>
            </a:r>
          </a:p>
          <a:p>
            <a:pPr marL="0" indent="0">
              <a:buNone/>
            </a:pPr>
            <a:r>
              <a:rPr lang="en-US" dirty="0"/>
              <a:t>240 ÷ 8 × 512 ÷ 4 + ½ of {1800 ÷ (11 × 24 ÷ 8 × 3 – 69)</a:t>
            </a:r>
            <a:r>
              <a:rPr lang="en-US" baseline="30000" dirty="0"/>
              <a:t>2</a:t>
            </a:r>
            <a:r>
              <a:rPr lang="en-US" dirty="0"/>
              <a:t>} = ?</a:t>
            </a:r>
          </a:p>
          <a:p>
            <a:r>
              <a:rPr lang="en-US" dirty="0" err="1" smtClean="0"/>
              <a:t>Ans</a:t>
            </a:r>
            <a:r>
              <a:rPr lang="en-US" dirty="0" smtClean="0"/>
              <a:t>-</a:t>
            </a:r>
            <a:r>
              <a:rPr lang="en-US" dirty="0"/>
              <a:t>Given expression is,</a:t>
            </a:r>
          </a:p>
          <a:p>
            <a:pPr marL="0" indent="0">
              <a:buNone/>
            </a:pPr>
            <a:r>
              <a:rPr lang="en-US" dirty="0"/>
              <a:t>240 ÷ 8 × 512 ÷ 4 + ½ of {1800 ÷ (11 × 24 ÷ 8 × 3 – 69)</a:t>
            </a:r>
            <a:r>
              <a:rPr lang="en-US" baseline="30000" dirty="0"/>
              <a:t>2</a:t>
            </a:r>
            <a:r>
              <a:rPr lang="en-US" dirty="0"/>
              <a:t>} = ?</a:t>
            </a:r>
          </a:p>
          <a:p>
            <a:r>
              <a:rPr lang="en-US" dirty="0"/>
              <a:t>According to the BODMAS, first we need to solve the Brackets.</a:t>
            </a:r>
          </a:p>
          <a:p>
            <a:r>
              <a:rPr lang="en-US" dirty="0"/>
              <a:t>⇒ 240 ÷ 8 × 512 ÷ 4 + ½ of {1800 ÷ (264 ÷ 8 × 3 – 69)</a:t>
            </a:r>
            <a:r>
              <a:rPr lang="en-US" baseline="30000" dirty="0"/>
              <a:t>2</a:t>
            </a:r>
            <a:r>
              <a:rPr lang="en-US" dirty="0"/>
              <a:t>} = ?</a:t>
            </a:r>
          </a:p>
          <a:p>
            <a:r>
              <a:rPr lang="en-US" dirty="0"/>
              <a:t>⇒ 240 ÷ 8 × 512 ÷ 4 + ½ of {1800 ÷ (33 × 3 – 69)</a:t>
            </a:r>
            <a:r>
              <a:rPr lang="en-US" baseline="30000" dirty="0"/>
              <a:t>2</a:t>
            </a:r>
            <a:r>
              <a:rPr lang="en-US" dirty="0"/>
              <a:t>} = </a:t>
            </a:r>
            <a:r>
              <a:rPr lang="en-US" dirty="0" smtClean="0"/>
              <a:t>? </a:t>
            </a:r>
          </a:p>
          <a:p>
            <a:r>
              <a:rPr lang="en-US" dirty="0" smtClean="0"/>
              <a:t>⇒ </a:t>
            </a:r>
            <a:r>
              <a:rPr lang="en-US" dirty="0"/>
              <a:t>240 ÷ 8 × 512 ÷ 4 + ½ of {1800 ÷ (99 – 69)</a:t>
            </a:r>
            <a:r>
              <a:rPr lang="en-US" baseline="30000" dirty="0"/>
              <a:t>2</a:t>
            </a:r>
            <a:r>
              <a:rPr lang="en-US" dirty="0"/>
              <a:t>} = ?</a:t>
            </a:r>
          </a:p>
          <a:p>
            <a:r>
              <a:rPr lang="en-US" dirty="0"/>
              <a:t>⇒ 240 ÷ 8 × 512 ÷ 4 + ½ of {1800 ÷ 30</a:t>
            </a:r>
            <a:r>
              <a:rPr lang="en-US" baseline="30000" dirty="0"/>
              <a:t>2</a:t>
            </a:r>
            <a:r>
              <a:rPr lang="en-US" dirty="0"/>
              <a:t>} = </a:t>
            </a:r>
            <a:r>
              <a:rPr lang="en-US" dirty="0" smtClean="0"/>
              <a:t>? </a:t>
            </a:r>
          </a:p>
          <a:p>
            <a:r>
              <a:rPr lang="en-US" dirty="0" smtClean="0"/>
              <a:t>⇒ </a:t>
            </a:r>
            <a:r>
              <a:rPr lang="en-US" dirty="0"/>
              <a:t>240 ÷ 8 × 512 ÷ 4 + ½ of {1800 ÷ 900} = </a:t>
            </a:r>
            <a:r>
              <a:rPr lang="en-US" dirty="0" smtClean="0"/>
              <a:t>? </a:t>
            </a:r>
          </a:p>
          <a:p>
            <a:r>
              <a:rPr lang="en-US" dirty="0" smtClean="0"/>
              <a:t>⇒ </a:t>
            </a:r>
            <a:r>
              <a:rPr lang="en-US" dirty="0"/>
              <a:t>240 ÷ 8 × 512 ÷ 4 + ½ of 2 = </a:t>
            </a:r>
            <a:r>
              <a:rPr lang="en-US" dirty="0" smtClean="0"/>
              <a:t>? </a:t>
            </a:r>
          </a:p>
          <a:p>
            <a:r>
              <a:rPr lang="en-IN" dirty="0" smtClean="0"/>
              <a:t>⇒ </a:t>
            </a:r>
            <a:r>
              <a:rPr lang="en-IN" dirty="0"/>
              <a:t>240 ÷ 8 × 512 ÷ 4 + ½ × 2 = ?</a:t>
            </a:r>
          </a:p>
          <a:p>
            <a:r>
              <a:rPr lang="en-IN" dirty="0"/>
              <a:t>⇒ 240 ÷ 8 × 512 ÷ 4 + 1 = </a:t>
            </a:r>
            <a:r>
              <a:rPr lang="en-IN" dirty="0" smtClean="0"/>
              <a:t>? </a:t>
            </a:r>
          </a:p>
          <a:p>
            <a:r>
              <a:rPr lang="en-IN" dirty="0" smtClean="0"/>
              <a:t>⇒ </a:t>
            </a:r>
            <a:r>
              <a:rPr lang="en-IN" dirty="0"/>
              <a:t>30 × 512 ÷ 4 + 1 = </a:t>
            </a:r>
            <a:r>
              <a:rPr lang="en-IN" dirty="0" smtClean="0"/>
              <a:t>?  </a:t>
            </a:r>
          </a:p>
          <a:p>
            <a:r>
              <a:rPr lang="en-IN" dirty="0" smtClean="0"/>
              <a:t>⇒ </a:t>
            </a:r>
            <a:r>
              <a:rPr lang="en-IN" dirty="0"/>
              <a:t>15360 ÷ 4 + 1 = </a:t>
            </a:r>
            <a:r>
              <a:rPr lang="en-IN" dirty="0" smtClean="0"/>
              <a:t>? </a:t>
            </a:r>
          </a:p>
          <a:p>
            <a:r>
              <a:rPr lang="en-IN" dirty="0" smtClean="0"/>
              <a:t>⇒ </a:t>
            </a:r>
            <a:r>
              <a:rPr lang="en-IN" dirty="0"/>
              <a:t>3840 + 1 = ?</a:t>
            </a:r>
          </a:p>
          <a:p>
            <a:r>
              <a:rPr lang="en-IN" dirty="0"/>
              <a:t>⇒ ? = </a:t>
            </a:r>
            <a:r>
              <a:rPr lang="en-IN" dirty="0" smtClean="0"/>
              <a:t>3841 (</a:t>
            </a:r>
            <a:r>
              <a:rPr lang="en-IN" dirty="0" err="1" smtClean="0"/>
              <a:t>Ans</a:t>
            </a:r>
            <a:r>
              <a:rPr lang="en-IN" dirty="0" smtClean="0"/>
              <a:t>)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740168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186</TotalTime>
  <Words>457</Words>
  <Application>Microsoft Office PowerPoint</Application>
  <PresentationFormat>Widescreen</PresentationFormat>
  <Paragraphs>45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</vt:lpstr>
      <vt:lpstr>Calibri</vt:lpstr>
      <vt:lpstr>Calibri Light</vt:lpstr>
      <vt:lpstr>Cambria Math</vt:lpstr>
      <vt:lpstr>Symbol</vt:lpstr>
      <vt:lpstr>Office Theme</vt:lpstr>
      <vt:lpstr>BODMAS RULE</vt:lpstr>
      <vt:lpstr>BODMAS Rule</vt:lpstr>
      <vt:lpstr>Example</vt:lpstr>
      <vt:lpstr>Problem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SYFT</dc:title>
  <dc:creator>Windows User</dc:creator>
  <cp:lastModifiedBy>Windows User</cp:lastModifiedBy>
  <cp:revision>38</cp:revision>
  <dcterms:created xsi:type="dcterms:W3CDTF">2018-03-19T04:38:16Z</dcterms:created>
  <dcterms:modified xsi:type="dcterms:W3CDTF">2018-03-22T15:30:58Z</dcterms:modified>
</cp:coreProperties>
</file>