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9" r:id="rId5"/>
    <p:sldId id="27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0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76207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369973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904961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67079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71E9A2-D425-4D44-98A2-BBEB180CBBDF}" type="datetimeFigureOut">
              <a:rPr lang="en-IN" smtClean="0"/>
              <a:t>20-03-2018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14562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971E9A2-D425-4D44-98A2-BBEB180CBBDF}" type="datetimeFigureOut">
              <a:rPr lang="en-IN" smtClean="0"/>
              <a:t>20-03-2018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423670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971E9A2-D425-4D44-98A2-BBEB180CBBDF}" type="datetimeFigureOut">
              <a:rPr lang="en-IN" smtClean="0"/>
              <a:t>20-03-2018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1098166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971E9A2-D425-4D44-98A2-BBEB180CBBDF}" type="datetimeFigureOut">
              <a:rPr lang="en-IN" smtClean="0"/>
              <a:t>20-03-2018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03401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1E9A2-D425-4D44-98A2-BBEB180CBBDF}" type="datetimeFigureOut">
              <a:rPr lang="en-IN" smtClean="0"/>
              <a:t>20-03-2018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46372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1E9A2-D425-4D44-98A2-BBEB180CBBDF}" type="datetimeFigureOut">
              <a:rPr lang="en-IN" smtClean="0"/>
              <a:t>20-03-2018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235662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1E9A2-D425-4D44-98A2-BBEB180CBBDF}" type="datetimeFigureOut">
              <a:rPr lang="en-IN" smtClean="0"/>
              <a:t>20-03-2018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158874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1E9A2-D425-4D44-98A2-BBEB180CBBDF}" type="datetimeFigureOut">
              <a:rPr lang="en-IN" smtClean="0"/>
              <a:t>20-03-2018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E9365-6803-4DF7-87D2-1CA8021DAA6C}" type="slidenum">
              <a:rPr lang="en-IN" smtClean="0"/>
              <a:t>‹#›</a:t>
            </a:fld>
            <a:endParaRPr lang="en-IN"/>
          </a:p>
        </p:txBody>
      </p:sp>
    </p:spTree>
    <p:extLst>
      <p:ext uri="{BB962C8B-B14F-4D97-AF65-F5344CB8AC3E}">
        <p14:creationId xmlns:p14="http://schemas.microsoft.com/office/powerpoint/2010/main" val="4231829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Algebra</a:t>
            </a:r>
            <a:endParaRPr lang="en-IN" dirty="0"/>
          </a:p>
        </p:txBody>
      </p:sp>
      <p:sp>
        <p:nvSpPr>
          <p:cNvPr id="4" name="Content Placeholder 3"/>
          <p:cNvSpPr>
            <a:spLocks noGrp="1"/>
          </p:cNvSpPr>
          <p:nvPr>
            <p:ph idx="1"/>
          </p:nvPr>
        </p:nvSpPr>
        <p:spPr/>
        <p:txBody>
          <a:bodyPr>
            <a:normAutofit fontScale="92500" lnSpcReduction="10000"/>
          </a:bodyPr>
          <a:lstStyle/>
          <a:p>
            <a:pPr marL="0" indent="0" fontAlgn="base">
              <a:buNone/>
            </a:pPr>
            <a:r>
              <a:rPr lang="en-US" dirty="0"/>
              <a:t>To learn algebra requires deep understanding of formulas, terms and concept. Hence, to ease this task we provide few Algebra Formulas, in one place to learn, understand, clear thorough concept, grasp, and practice, have the full confidence and excel by solving problem easily in </a:t>
            </a:r>
            <a:r>
              <a:rPr lang="en-US" dirty="0" smtClean="0"/>
              <a:t>any </a:t>
            </a:r>
            <a:r>
              <a:rPr lang="en-US" dirty="0"/>
              <a:t>examination</a:t>
            </a:r>
            <a:r>
              <a:rPr lang="en-US" dirty="0" smtClean="0"/>
              <a:t>. Remember </a:t>
            </a:r>
            <a:r>
              <a:rPr lang="en-US" dirty="0" smtClean="0"/>
              <a:t>the </a:t>
            </a:r>
            <a:r>
              <a:rPr lang="en-US" dirty="0" smtClean="0"/>
              <a:t>formulas below</a:t>
            </a:r>
          </a:p>
          <a:p>
            <a:pPr marL="0" indent="0" fontAlgn="base">
              <a:buNone/>
            </a:pPr>
            <a:r>
              <a:rPr lang="en-US" dirty="0"/>
              <a:t>(</a:t>
            </a:r>
            <a:r>
              <a:rPr lang="en-US" dirty="0" err="1"/>
              <a:t>a+b</a:t>
            </a:r>
            <a:r>
              <a:rPr lang="en-US" dirty="0"/>
              <a:t>)</a:t>
            </a:r>
            <a:r>
              <a:rPr lang="en-US" baseline="30000" dirty="0"/>
              <a:t>2</a:t>
            </a:r>
            <a:r>
              <a:rPr lang="en-US" dirty="0"/>
              <a:t> =</a:t>
            </a:r>
            <a:r>
              <a:rPr lang="en-US" dirty="0" smtClean="0"/>
              <a:t>a</a:t>
            </a:r>
            <a:r>
              <a:rPr lang="en-US" baseline="30000" dirty="0" smtClean="0"/>
              <a:t>2</a:t>
            </a:r>
            <a:r>
              <a:rPr lang="en-US" dirty="0" smtClean="0"/>
              <a:t>+2ab+b</a:t>
            </a:r>
            <a:r>
              <a:rPr lang="en-US" baseline="30000" dirty="0" smtClean="0"/>
              <a:t>2</a:t>
            </a:r>
          </a:p>
          <a:p>
            <a:pPr marL="0" indent="0" fontAlgn="base">
              <a:buNone/>
            </a:pPr>
            <a:r>
              <a:rPr lang="en-US" dirty="0"/>
              <a:t>(a−b)</a:t>
            </a:r>
            <a:r>
              <a:rPr lang="en-US" baseline="30000" dirty="0"/>
              <a:t>2</a:t>
            </a:r>
            <a:r>
              <a:rPr lang="en-US" dirty="0"/>
              <a:t> = a</a:t>
            </a:r>
            <a:r>
              <a:rPr lang="en-US" baseline="30000" dirty="0"/>
              <a:t>2</a:t>
            </a:r>
            <a:r>
              <a:rPr lang="en-US" dirty="0"/>
              <a:t>-2ab+b</a:t>
            </a:r>
            <a:r>
              <a:rPr lang="en-US" baseline="30000" dirty="0"/>
              <a:t>2</a:t>
            </a:r>
            <a:endParaRPr lang="en-US" dirty="0" smtClean="0"/>
          </a:p>
          <a:p>
            <a:pPr marL="0" indent="0" fontAlgn="base">
              <a:buNone/>
            </a:pPr>
            <a:r>
              <a:rPr lang="en-US" dirty="0"/>
              <a:t>(</a:t>
            </a:r>
            <a:r>
              <a:rPr lang="en-US" dirty="0" err="1" smtClean="0"/>
              <a:t>a+b</a:t>
            </a:r>
            <a:r>
              <a:rPr lang="en-US" dirty="0"/>
              <a:t>)(a–b) = a</a:t>
            </a:r>
            <a:r>
              <a:rPr lang="en-US" baseline="30000" dirty="0"/>
              <a:t>2</a:t>
            </a:r>
            <a:r>
              <a:rPr lang="en-US" dirty="0"/>
              <a:t>– b</a:t>
            </a:r>
            <a:r>
              <a:rPr lang="en-US" baseline="30000" dirty="0"/>
              <a:t>2</a:t>
            </a:r>
            <a:r>
              <a:rPr lang="en-US" dirty="0" smtClean="0"/>
              <a:t>  </a:t>
            </a:r>
          </a:p>
          <a:p>
            <a:pPr marL="0" indent="0" fontAlgn="base">
              <a:buNone/>
            </a:pPr>
            <a:r>
              <a:rPr lang="en-US" dirty="0"/>
              <a:t>(</a:t>
            </a:r>
            <a:r>
              <a:rPr lang="en-US" dirty="0" err="1"/>
              <a:t>x+a</a:t>
            </a:r>
            <a:r>
              <a:rPr lang="en-US" dirty="0"/>
              <a:t>)(</a:t>
            </a:r>
            <a:r>
              <a:rPr lang="en-US" dirty="0" err="1"/>
              <a:t>x+b</a:t>
            </a:r>
            <a:r>
              <a:rPr lang="en-US" dirty="0"/>
              <a:t>) </a:t>
            </a:r>
            <a:r>
              <a:rPr lang="en-US" dirty="0" smtClean="0"/>
              <a:t>= x</a:t>
            </a:r>
            <a:r>
              <a:rPr lang="en-US" baseline="30000" dirty="0" smtClean="0"/>
              <a:t>2</a:t>
            </a:r>
            <a:r>
              <a:rPr lang="en-US" dirty="0"/>
              <a:t>+(</a:t>
            </a:r>
            <a:r>
              <a:rPr lang="en-US" dirty="0" err="1" smtClean="0"/>
              <a:t>a+b</a:t>
            </a:r>
            <a:r>
              <a:rPr lang="en-US" dirty="0" smtClean="0"/>
              <a:t>)</a:t>
            </a:r>
            <a:r>
              <a:rPr lang="en-US" dirty="0" err="1" smtClean="0"/>
              <a:t>x+ab</a:t>
            </a:r>
            <a:endParaRPr lang="en-US" dirty="0" smtClean="0"/>
          </a:p>
          <a:p>
            <a:pPr marL="0" indent="0" fontAlgn="base">
              <a:buNone/>
            </a:pPr>
            <a:r>
              <a:rPr lang="en-US" dirty="0"/>
              <a:t>(</a:t>
            </a:r>
            <a:r>
              <a:rPr lang="en-US" dirty="0" err="1" smtClean="0"/>
              <a:t>x+a</a:t>
            </a:r>
            <a:r>
              <a:rPr lang="en-US" dirty="0"/>
              <a:t>)(x–b) = </a:t>
            </a:r>
            <a:r>
              <a:rPr lang="en-US" dirty="0" smtClean="0"/>
              <a:t>x</a:t>
            </a:r>
            <a:r>
              <a:rPr lang="en-US" baseline="30000" dirty="0" smtClean="0"/>
              <a:t>2</a:t>
            </a:r>
            <a:r>
              <a:rPr lang="en-US" dirty="0"/>
              <a:t>+(</a:t>
            </a:r>
            <a:r>
              <a:rPr lang="en-US" dirty="0" smtClean="0"/>
              <a:t>a–b)x–ab</a:t>
            </a:r>
          </a:p>
          <a:p>
            <a:pPr marL="0" indent="0" fontAlgn="base">
              <a:buNone/>
            </a:pPr>
            <a:r>
              <a:rPr lang="en-US" dirty="0"/>
              <a:t>(x–a)(</a:t>
            </a:r>
            <a:r>
              <a:rPr lang="en-US" dirty="0" err="1"/>
              <a:t>x+b</a:t>
            </a:r>
            <a:r>
              <a:rPr lang="en-US" dirty="0"/>
              <a:t>) = x</a:t>
            </a:r>
            <a:r>
              <a:rPr lang="en-US" baseline="30000" dirty="0"/>
              <a:t>2</a:t>
            </a:r>
            <a:r>
              <a:rPr lang="en-US" dirty="0"/>
              <a:t>+(</a:t>
            </a:r>
            <a:r>
              <a:rPr lang="en-US" dirty="0" smtClean="0"/>
              <a:t>b–a)x–ab and (x – a)(x – b) = x</a:t>
            </a:r>
            <a:r>
              <a:rPr lang="en-US" baseline="30000" dirty="0" smtClean="0"/>
              <a:t>2</a:t>
            </a:r>
            <a:r>
              <a:rPr lang="en-US" dirty="0" smtClean="0"/>
              <a:t>-(</a:t>
            </a:r>
            <a:r>
              <a:rPr lang="en-US" dirty="0" err="1" smtClean="0"/>
              <a:t>a+b</a:t>
            </a:r>
            <a:r>
              <a:rPr lang="en-US" dirty="0" smtClean="0"/>
              <a:t>)</a:t>
            </a:r>
            <a:r>
              <a:rPr lang="en-US" dirty="0" err="1" smtClean="0"/>
              <a:t>x+ab</a:t>
            </a:r>
            <a:endParaRPr lang="en-US" dirty="0" smtClean="0"/>
          </a:p>
          <a:p>
            <a:pPr marL="0" indent="0" fontAlgn="base">
              <a:buNone/>
            </a:pPr>
            <a:endParaRPr lang="en-IN" dirty="0"/>
          </a:p>
        </p:txBody>
      </p:sp>
    </p:spTree>
    <p:extLst>
      <p:ext uri="{BB962C8B-B14F-4D97-AF65-F5344CB8AC3E}">
        <p14:creationId xmlns:p14="http://schemas.microsoft.com/office/powerpoint/2010/main" val="4008387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Formulas</a:t>
            </a:r>
            <a:endParaRPr lang="en-IN"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a:t>(</a:t>
                </a:r>
                <a:r>
                  <a:rPr lang="en-US" dirty="0" err="1"/>
                  <a:t>a+b</a:t>
                </a:r>
                <a:r>
                  <a:rPr lang="en-US" dirty="0"/>
                  <a:t>)</a:t>
                </a:r>
                <a:r>
                  <a:rPr lang="en-US" baseline="30000" dirty="0"/>
                  <a:t>3</a:t>
                </a:r>
                <a:r>
                  <a:rPr lang="en-US" dirty="0"/>
                  <a:t> =a</a:t>
                </a:r>
                <a:r>
                  <a:rPr lang="en-US" baseline="30000" dirty="0"/>
                  <a:t>3</a:t>
                </a:r>
                <a:r>
                  <a:rPr lang="en-US" dirty="0"/>
                  <a:t>+b</a:t>
                </a:r>
                <a:r>
                  <a:rPr lang="en-US" baseline="30000" dirty="0"/>
                  <a:t>3</a:t>
                </a:r>
                <a:r>
                  <a:rPr lang="en-US" dirty="0"/>
                  <a:t>+3ab(</a:t>
                </a:r>
                <a:r>
                  <a:rPr lang="en-US" dirty="0" err="1"/>
                  <a:t>a+b</a:t>
                </a:r>
                <a:r>
                  <a:rPr lang="en-US" dirty="0" smtClean="0"/>
                  <a:t>)</a:t>
                </a:r>
              </a:p>
              <a:p>
                <a:r>
                  <a:rPr lang="en-US" dirty="0"/>
                  <a:t>(a - b)</a:t>
                </a:r>
                <a:r>
                  <a:rPr lang="en-US" baseline="30000" dirty="0"/>
                  <a:t>3 </a:t>
                </a:r>
                <a:r>
                  <a:rPr lang="en-US" dirty="0"/>
                  <a:t>= a</a:t>
                </a:r>
                <a:r>
                  <a:rPr lang="en-US" baseline="30000" dirty="0"/>
                  <a:t>3</a:t>
                </a:r>
                <a:r>
                  <a:rPr lang="en-US" dirty="0"/>
                  <a:t>– b</a:t>
                </a:r>
                <a:r>
                  <a:rPr lang="en-US" baseline="30000" dirty="0"/>
                  <a:t>3</a:t>
                </a:r>
                <a:r>
                  <a:rPr lang="en-US" dirty="0"/>
                  <a:t>–3ab(a–b</a:t>
                </a:r>
                <a:r>
                  <a:rPr lang="en-US" dirty="0" smtClean="0"/>
                  <a:t>)</a:t>
                </a:r>
              </a:p>
              <a:p>
                <a:r>
                  <a:rPr lang="en-US" dirty="0"/>
                  <a:t>(</a:t>
                </a:r>
                <a:r>
                  <a:rPr lang="en-US" dirty="0" err="1"/>
                  <a:t>x+y+z</a:t>
                </a:r>
                <a:r>
                  <a:rPr lang="en-US" dirty="0"/>
                  <a:t>)</a:t>
                </a:r>
                <a:r>
                  <a:rPr lang="en-US" baseline="30000" dirty="0"/>
                  <a:t>2 </a:t>
                </a:r>
                <a:r>
                  <a:rPr lang="en-US" dirty="0"/>
                  <a:t>= </a:t>
                </a:r>
                <a:r>
                  <a:rPr lang="en-US" dirty="0" smtClean="0"/>
                  <a:t>x</a:t>
                </a:r>
                <a:r>
                  <a:rPr lang="en-US" baseline="30000" dirty="0" smtClean="0"/>
                  <a:t>2</a:t>
                </a:r>
                <a:r>
                  <a:rPr lang="en-US" dirty="0" smtClean="0"/>
                  <a:t>+y</a:t>
                </a:r>
                <a:r>
                  <a:rPr lang="en-US" baseline="30000" dirty="0" smtClean="0"/>
                  <a:t>2</a:t>
                </a:r>
                <a:r>
                  <a:rPr lang="en-US" dirty="0" smtClean="0"/>
                  <a:t>+z</a:t>
                </a:r>
                <a:r>
                  <a:rPr lang="en-US" baseline="30000" dirty="0" smtClean="0"/>
                  <a:t>2</a:t>
                </a:r>
                <a:r>
                  <a:rPr lang="en-US" dirty="0" smtClean="0"/>
                  <a:t>+2xy+2yz+2xz</a:t>
                </a:r>
              </a:p>
              <a:p>
                <a:r>
                  <a:rPr lang="en-US" dirty="0"/>
                  <a:t>(</a:t>
                </a:r>
                <a:r>
                  <a:rPr lang="en-US" dirty="0" err="1"/>
                  <a:t>x+y</a:t>
                </a:r>
                <a:r>
                  <a:rPr lang="en-US" dirty="0"/>
                  <a:t>–z)</a:t>
                </a:r>
                <a:r>
                  <a:rPr lang="en-US" baseline="30000" dirty="0"/>
                  <a:t>2</a:t>
                </a:r>
                <a:r>
                  <a:rPr lang="en-US" dirty="0"/>
                  <a:t> = x</a:t>
                </a:r>
                <a:r>
                  <a:rPr lang="en-US" baseline="30000" dirty="0"/>
                  <a:t>2</a:t>
                </a:r>
                <a:r>
                  <a:rPr lang="en-US" dirty="0"/>
                  <a:t>+ y</a:t>
                </a:r>
                <a:r>
                  <a:rPr lang="en-US" baseline="30000" dirty="0"/>
                  <a:t>2</a:t>
                </a:r>
                <a:r>
                  <a:rPr lang="en-US" dirty="0"/>
                  <a:t>+ </a:t>
                </a:r>
                <a:r>
                  <a:rPr lang="en-US" dirty="0" smtClean="0"/>
                  <a:t>z</a:t>
                </a:r>
                <a:r>
                  <a:rPr lang="en-US" baseline="30000" dirty="0" smtClean="0"/>
                  <a:t>2</a:t>
                </a:r>
                <a:r>
                  <a:rPr lang="en-US" dirty="0" smtClean="0"/>
                  <a:t>+2xy–2yz–2xz</a:t>
                </a:r>
              </a:p>
              <a:p>
                <a:r>
                  <a:rPr lang="en-US" dirty="0"/>
                  <a:t>(x–</a:t>
                </a:r>
                <a:r>
                  <a:rPr lang="en-US" dirty="0" err="1"/>
                  <a:t>y+z</a:t>
                </a:r>
                <a:r>
                  <a:rPr lang="en-US" dirty="0"/>
                  <a:t>)</a:t>
                </a:r>
                <a:r>
                  <a:rPr lang="en-US" baseline="30000" dirty="0"/>
                  <a:t>2</a:t>
                </a:r>
                <a:r>
                  <a:rPr lang="en-US" dirty="0"/>
                  <a:t> = x</a:t>
                </a:r>
                <a:r>
                  <a:rPr lang="en-US" baseline="30000" dirty="0"/>
                  <a:t>2</a:t>
                </a:r>
                <a:r>
                  <a:rPr lang="en-US" dirty="0"/>
                  <a:t>+ y</a:t>
                </a:r>
                <a:r>
                  <a:rPr lang="en-US" baseline="30000" dirty="0"/>
                  <a:t>2</a:t>
                </a:r>
                <a:r>
                  <a:rPr lang="en-US" dirty="0"/>
                  <a:t>+ </a:t>
                </a:r>
                <a:r>
                  <a:rPr lang="en-US" dirty="0" smtClean="0"/>
                  <a:t>z</a:t>
                </a:r>
                <a:r>
                  <a:rPr lang="en-US" baseline="30000" dirty="0" smtClean="0"/>
                  <a:t>2</a:t>
                </a:r>
                <a:r>
                  <a:rPr lang="en-US" dirty="0" smtClean="0"/>
                  <a:t>–2xy–2yz+2xz</a:t>
                </a:r>
              </a:p>
              <a:p>
                <a:r>
                  <a:rPr lang="en-US" dirty="0"/>
                  <a:t>(x–y–z)</a:t>
                </a:r>
                <a:r>
                  <a:rPr lang="en-US" baseline="30000" dirty="0"/>
                  <a:t>2</a:t>
                </a:r>
                <a:r>
                  <a:rPr lang="en-US" dirty="0"/>
                  <a:t> = x</a:t>
                </a:r>
                <a:r>
                  <a:rPr lang="en-US" baseline="30000" dirty="0"/>
                  <a:t>2</a:t>
                </a:r>
                <a:r>
                  <a:rPr lang="en-US" dirty="0"/>
                  <a:t>+ y</a:t>
                </a:r>
                <a:r>
                  <a:rPr lang="en-US" baseline="30000" dirty="0"/>
                  <a:t>2</a:t>
                </a:r>
                <a:r>
                  <a:rPr lang="en-US" dirty="0"/>
                  <a:t>+ </a:t>
                </a:r>
                <a:r>
                  <a:rPr lang="en-US" dirty="0" smtClean="0"/>
                  <a:t>z</a:t>
                </a:r>
                <a:r>
                  <a:rPr lang="en-US" baseline="30000" dirty="0" smtClean="0"/>
                  <a:t>2</a:t>
                </a:r>
                <a:r>
                  <a:rPr lang="en-US" dirty="0" smtClean="0"/>
                  <a:t>–2xy+2yz–2xz</a:t>
                </a:r>
              </a:p>
              <a:p>
                <a:r>
                  <a:rPr lang="en-US" dirty="0"/>
                  <a:t>x</a:t>
                </a:r>
                <a:r>
                  <a:rPr lang="en-US" baseline="30000" dirty="0"/>
                  <a:t>3</a:t>
                </a:r>
                <a:r>
                  <a:rPr lang="en-US" dirty="0"/>
                  <a:t>+y</a:t>
                </a:r>
                <a:r>
                  <a:rPr lang="en-US" baseline="30000" dirty="0"/>
                  <a:t>3</a:t>
                </a:r>
                <a:r>
                  <a:rPr lang="en-US" dirty="0"/>
                  <a:t>+z</a:t>
                </a:r>
                <a:r>
                  <a:rPr lang="en-US" baseline="30000" dirty="0"/>
                  <a:t>3</a:t>
                </a:r>
                <a:r>
                  <a:rPr lang="en-US" dirty="0"/>
                  <a:t>–3xyz =(</a:t>
                </a:r>
                <a:r>
                  <a:rPr lang="en-US" dirty="0" err="1"/>
                  <a:t>x+y+z</a:t>
                </a:r>
                <a:r>
                  <a:rPr lang="en-US" dirty="0"/>
                  <a:t>)( x</a:t>
                </a:r>
                <a:r>
                  <a:rPr lang="en-US" baseline="30000" dirty="0"/>
                  <a:t>2</a:t>
                </a:r>
                <a:r>
                  <a:rPr lang="en-US" dirty="0"/>
                  <a:t>+ y</a:t>
                </a:r>
                <a:r>
                  <a:rPr lang="en-US" baseline="30000" dirty="0"/>
                  <a:t>2</a:t>
                </a:r>
                <a:r>
                  <a:rPr lang="en-US" dirty="0"/>
                  <a:t>+ z</a:t>
                </a:r>
                <a:r>
                  <a:rPr lang="en-US" baseline="30000" dirty="0"/>
                  <a:t>2</a:t>
                </a:r>
                <a:r>
                  <a:rPr lang="en-US" dirty="0"/>
                  <a:t>–</a:t>
                </a:r>
                <a:r>
                  <a:rPr lang="en-US" dirty="0" err="1"/>
                  <a:t>xy</a:t>
                </a:r>
                <a:r>
                  <a:rPr lang="en-US" dirty="0"/>
                  <a:t>–</a:t>
                </a:r>
                <a:r>
                  <a:rPr lang="en-US" dirty="0" err="1"/>
                  <a:t>yz−xz</a:t>
                </a:r>
                <a:r>
                  <a:rPr lang="en-US" dirty="0" smtClean="0"/>
                  <a:t>)</a:t>
                </a:r>
              </a:p>
              <a:p>
                <a:r>
                  <a:rPr lang="en-US" dirty="0"/>
                  <a:t>x</a:t>
                </a:r>
                <a:r>
                  <a:rPr lang="en-US" baseline="30000" dirty="0"/>
                  <a:t>2</a:t>
                </a:r>
                <a:r>
                  <a:rPr lang="en-US" dirty="0"/>
                  <a:t>+ y</a:t>
                </a:r>
                <a:r>
                  <a:rPr lang="en-US" baseline="30000" dirty="0"/>
                  <a:t>2</a:t>
                </a:r>
                <a:r>
                  <a:rPr lang="en-US" dirty="0"/>
                  <a:t> =</a:t>
                </a:r>
                <a14:m>
                  <m:oMath xmlns:m="http://schemas.openxmlformats.org/officeDocument/2006/math">
                    <m:f>
                      <m:fPr>
                        <m:ctrlPr>
                          <a:rPr lang="en-IN" i="1"/>
                        </m:ctrlPr>
                      </m:fPr>
                      <m:num>
                        <m:r>
                          <a:rPr lang="en-US" i="1"/>
                          <m:t>1</m:t>
                        </m:r>
                      </m:num>
                      <m:den>
                        <m:r>
                          <a:rPr lang="en-US" i="1"/>
                          <m:t>2</m:t>
                        </m:r>
                      </m:den>
                    </m:f>
                  </m:oMath>
                </a14:m>
                <a:r>
                  <a:rPr lang="en-US" dirty="0"/>
                  <a:t>[(</a:t>
                </a:r>
                <a:r>
                  <a:rPr lang="en-US" dirty="0" err="1"/>
                  <a:t>x+y</a:t>
                </a:r>
                <a:r>
                  <a:rPr lang="en-US" dirty="0"/>
                  <a:t>)</a:t>
                </a:r>
                <a:r>
                  <a:rPr lang="en-US" baseline="30000" dirty="0"/>
                  <a:t>2</a:t>
                </a:r>
                <a:r>
                  <a:rPr lang="en-US" dirty="0"/>
                  <a:t>+(x–y)</a:t>
                </a:r>
                <a:r>
                  <a:rPr lang="en-US" baseline="30000" dirty="0"/>
                  <a:t>2</a:t>
                </a:r>
                <a:r>
                  <a:rPr lang="en-US" dirty="0"/>
                  <a:t>]</a:t>
                </a:r>
                <a:endParaRPr lang="en-US" dirty="0" smtClean="0"/>
              </a:p>
              <a:p>
                <a:endParaRPr lang="en-IN"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241"/>
                </a:stretch>
              </a:blipFill>
            </p:spPr>
            <p:txBody>
              <a:bodyPr/>
              <a:lstStyle/>
              <a:p>
                <a:r>
                  <a:rPr lang="en-IN">
                    <a:noFill/>
                  </a:rPr>
                  <a:t> </a:t>
                </a:r>
              </a:p>
            </p:txBody>
          </p:sp>
        </mc:Fallback>
      </mc:AlternateContent>
    </p:spTree>
    <p:extLst>
      <p:ext uri="{BB962C8B-B14F-4D97-AF65-F5344CB8AC3E}">
        <p14:creationId xmlns:p14="http://schemas.microsoft.com/office/powerpoint/2010/main" val="1977958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Formulas</a:t>
            </a:r>
            <a:endParaRPr lang="en-IN"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20000"/>
              </a:bodyPr>
              <a:lstStyle/>
              <a:p>
                <a:r>
                  <a:rPr lang="en-US" dirty="0"/>
                  <a:t>(</a:t>
                </a:r>
                <a:r>
                  <a:rPr lang="en-US" dirty="0" err="1"/>
                  <a:t>x+a</a:t>
                </a:r>
                <a:r>
                  <a:rPr lang="en-US" dirty="0"/>
                  <a:t>)(</a:t>
                </a:r>
                <a:r>
                  <a:rPr lang="en-US" dirty="0" err="1"/>
                  <a:t>x+b</a:t>
                </a:r>
                <a:r>
                  <a:rPr lang="en-US" dirty="0"/>
                  <a:t>)(</a:t>
                </a:r>
                <a:r>
                  <a:rPr lang="en-US" dirty="0" err="1"/>
                  <a:t>x+c</a:t>
                </a:r>
                <a:r>
                  <a:rPr lang="en-US" dirty="0"/>
                  <a:t>) = x</a:t>
                </a:r>
                <a:r>
                  <a:rPr lang="en-US" baseline="30000" dirty="0"/>
                  <a:t>3</a:t>
                </a:r>
                <a:r>
                  <a:rPr lang="en-US" dirty="0"/>
                  <a:t>+(</a:t>
                </a:r>
                <a:r>
                  <a:rPr lang="en-US" dirty="0" err="1"/>
                  <a:t>a+b+c</a:t>
                </a:r>
                <a:r>
                  <a:rPr lang="en-US" dirty="0"/>
                  <a:t>) x</a:t>
                </a:r>
                <a:r>
                  <a:rPr lang="en-US" baseline="30000" dirty="0"/>
                  <a:t>2</a:t>
                </a:r>
                <a:r>
                  <a:rPr lang="en-US" dirty="0"/>
                  <a:t>+(</a:t>
                </a:r>
                <a:r>
                  <a:rPr lang="en-US" dirty="0" err="1" smtClean="0"/>
                  <a:t>ab+bc+ca</a:t>
                </a:r>
                <a:r>
                  <a:rPr lang="en-US" dirty="0" smtClean="0"/>
                  <a:t>)</a:t>
                </a:r>
                <a:r>
                  <a:rPr lang="en-US" dirty="0" err="1" smtClean="0"/>
                  <a:t>x+abc</a:t>
                </a:r>
                <a:endParaRPr lang="en-US" dirty="0" smtClean="0"/>
              </a:p>
              <a:p>
                <a:r>
                  <a:rPr lang="en-US" dirty="0"/>
                  <a:t>x</a:t>
                </a:r>
                <a:r>
                  <a:rPr lang="en-US" baseline="30000" dirty="0"/>
                  <a:t>3</a:t>
                </a:r>
                <a:r>
                  <a:rPr lang="en-US" dirty="0"/>
                  <a:t>+ y</a:t>
                </a:r>
                <a:r>
                  <a:rPr lang="en-US" baseline="30000" dirty="0"/>
                  <a:t>3</a:t>
                </a:r>
                <a:r>
                  <a:rPr lang="en-US" dirty="0"/>
                  <a:t> =(</a:t>
                </a:r>
                <a:r>
                  <a:rPr lang="en-US" dirty="0" err="1"/>
                  <a:t>x+y</a:t>
                </a:r>
                <a:r>
                  <a:rPr lang="en-US" dirty="0"/>
                  <a:t>)( x</a:t>
                </a:r>
                <a:r>
                  <a:rPr lang="en-US" baseline="30000" dirty="0"/>
                  <a:t>2</a:t>
                </a:r>
                <a:r>
                  <a:rPr lang="en-US" dirty="0"/>
                  <a:t>–</a:t>
                </a:r>
                <a:r>
                  <a:rPr lang="en-US" dirty="0" err="1"/>
                  <a:t>xy</a:t>
                </a:r>
                <a:r>
                  <a:rPr lang="en-US" dirty="0"/>
                  <a:t>+ y</a:t>
                </a:r>
                <a:r>
                  <a:rPr lang="en-US" baseline="30000" dirty="0"/>
                  <a:t>2</a:t>
                </a:r>
                <a:r>
                  <a:rPr lang="en-US" dirty="0" smtClean="0"/>
                  <a:t>)</a:t>
                </a:r>
              </a:p>
              <a:p>
                <a:r>
                  <a:rPr lang="en-US" dirty="0"/>
                  <a:t>x</a:t>
                </a:r>
                <a:r>
                  <a:rPr lang="en-US" baseline="30000" dirty="0"/>
                  <a:t>3</a:t>
                </a:r>
                <a:r>
                  <a:rPr lang="en-US" dirty="0"/>
                  <a:t>- y</a:t>
                </a:r>
                <a:r>
                  <a:rPr lang="en-US" baseline="30000" dirty="0"/>
                  <a:t>3</a:t>
                </a:r>
                <a:r>
                  <a:rPr lang="en-US" dirty="0"/>
                  <a:t> =(x–y)( x</a:t>
                </a:r>
                <a:r>
                  <a:rPr lang="en-US" baseline="30000" dirty="0"/>
                  <a:t>2</a:t>
                </a:r>
                <a:r>
                  <a:rPr lang="en-US" dirty="0"/>
                  <a:t>+xy+ y</a:t>
                </a:r>
                <a:r>
                  <a:rPr lang="en-US" baseline="30000" dirty="0"/>
                  <a:t>2</a:t>
                </a:r>
                <a:r>
                  <a:rPr lang="en-US" dirty="0" smtClean="0"/>
                  <a:t>)</a:t>
                </a:r>
              </a:p>
              <a:p>
                <a:r>
                  <a:rPr lang="en-US" dirty="0"/>
                  <a:t>x</a:t>
                </a:r>
                <a:r>
                  <a:rPr lang="en-US" baseline="30000" dirty="0"/>
                  <a:t>2</a:t>
                </a:r>
                <a:r>
                  <a:rPr lang="en-US" dirty="0"/>
                  <a:t>+ y</a:t>
                </a:r>
                <a:r>
                  <a:rPr lang="en-US" baseline="30000" dirty="0"/>
                  <a:t>2</a:t>
                </a:r>
                <a:r>
                  <a:rPr lang="en-US" dirty="0"/>
                  <a:t>+ z</a:t>
                </a:r>
                <a:r>
                  <a:rPr lang="en-US" baseline="30000" dirty="0"/>
                  <a:t>2</a:t>
                </a:r>
                <a:r>
                  <a:rPr lang="en-US" dirty="0"/>
                  <a:t>−xy–</a:t>
                </a:r>
                <a:r>
                  <a:rPr lang="en-US" dirty="0" err="1"/>
                  <a:t>yz</a:t>
                </a:r>
                <a:r>
                  <a:rPr lang="en-US" dirty="0"/>
                  <a:t>–</a:t>
                </a:r>
                <a:r>
                  <a:rPr lang="en-US" dirty="0" err="1"/>
                  <a:t>zx</a:t>
                </a:r>
                <a:r>
                  <a:rPr lang="en-US" dirty="0"/>
                  <a:t> =</a:t>
                </a:r>
                <a14:m>
                  <m:oMath xmlns:m="http://schemas.openxmlformats.org/officeDocument/2006/math">
                    <m:f>
                      <m:fPr>
                        <m:ctrlPr>
                          <a:rPr lang="en-IN" i="1"/>
                        </m:ctrlPr>
                      </m:fPr>
                      <m:num>
                        <m:r>
                          <a:rPr lang="en-US" i="1"/>
                          <m:t>1</m:t>
                        </m:r>
                      </m:num>
                      <m:den>
                        <m:r>
                          <a:rPr lang="en-US" i="1"/>
                          <m:t>2</m:t>
                        </m:r>
                      </m:den>
                    </m:f>
                  </m:oMath>
                </a14:m>
                <a:r>
                  <a:rPr lang="en-US" dirty="0"/>
                  <a:t> [(x−y)</a:t>
                </a:r>
                <a:r>
                  <a:rPr lang="en-US" baseline="30000" dirty="0"/>
                  <a:t>2</a:t>
                </a:r>
                <a:r>
                  <a:rPr lang="en-US" dirty="0"/>
                  <a:t>+(y−z)</a:t>
                </a:r>
                <a:r>
                  <a:rPr lang="en-US" baseline="30000" dirty="0"/>
                  <a:t>2</a:t>
                </a:r>
                <a:r>
                  <a:rPr lang="en-US" dirty="0"/>
                  <a:t>+(z−x)</a:t>
                </a:r>
                <a:r>
                  <a:rPr lang="en-US" baseline="30000" dirty="0"/>
                  <a:t>2</a:t>
                </a:r>
                <a:r>
                  <a:rPr lang="en-US" dirty="0" smtClean="0"/>
                  <a:t>]</a:t>
                </a:r>
              </a:p>
              <a:p>
                <a:r>
                  <a:rPr lang="en-US" u="sng" dirty="0" smtClean="0"/>
                  <a:t>Solutions</a:t>
                </a:r>
              </a:p>
              <a:p>
                <a:pPr fontAlgn="base"/>
                <a:r>
                  <a:rPr lang="en-US" dirty="0"/>
                  <a:t>(a + b)</a:t>
                </a:r>
                <a:r>
                  <a:rPr lang="en-US" baseline="30000" dirty="0"/>
                  <a:t>2 </a:t>
                </a:r>
                <a:r>
                  <a:rPr lang="en-US" dirty="0"/>
                  <a:t>=(a + b) (a + b)</a:t>
                </a:r>
                <a:endParaRPr lang="en-IN" dirty="0"/>
              </a:p>
              <a:p>
                <a:pPr fontAlgn="base"/>
                <a:r>
                  <a:rPr lang="en-US" dirty="0"/>
                  <a:t>= a. a + </a:t>
                </a:r>
                <a:r>
                  <a:rPr lang="en-US" dirty="0" err="1"/>
                  <a:t>a.b</a:t>
                </a:r>
                <a:r>
                  <a:rPr lang="en-US" dirty="0"/>
                  <a:t> + </a:t>
                </a:r>
                <a:r>
                  <a:rPr lang="en-US" dirty="0" err="1"/>
                  <a:t>b.a</a:t>
                </a:r>
                <a:r>
                  <a:rPr lang="en-US" dirty="0"/>
                  <a:t> +</a:t>
                </a:r>
                <a:r>
                  <a:rPr lang="en-US" dirty="0" err="1"/>
                  <a:t>b.b</a:t>
                </a:r>
                <a:endParaRPr lang="en-IN" dirty="0"/>
              </a:p>
              <a:p>
                <a:pPr fontAlgn="base"/>
                <a:r>
                  <a:rPr lang="en-US" dirty="0"/>
                  <a:t>=a</a:t>
                </a:r>
                <a:r>
                  <a:rPr lang="en-US" baseline="30000" dirty="0"/>
                  <a:t>2</a:t>
                </a:r>
                <a:r>
                  <a:rPr lang="en-US" dirty="0"/>
                  <a:t>+a.b + </a:t>
                </a:r>
                <a:r>
                  <a:rPr lang="en-US" dirty="0" err="1"/>
                  <a:t>b.a</a:t>
                </a:r>
                <a:r>
                  <a:rPr lang="en-US" dirty="0"/>
                  <a:t> + b</a:t>
                </a:r>
                <a:r>
                  <a:rPr lang="en-US" baseline="30000" dirty="0"/>
                  <a:t>2</a:t>
                </a:r>
                <a:endParaRPr lang="en-IN" dirty="0"/>
              </a:p>
              <a:p>
                <a:pPr fontAlgn="base"/>
                <a:r>
                  <a:rPr lang="en-US" dirty="0"/>
                  <a:t>= a</a:t>
                </a:r>
                <a:r>
                  <a:rPr lang="en-US" baseline="30000" dirty="0"/>
                  <a:t>2</a:t>
                </a:r>
                <a:r>
                  <a:rPr lang="en-US" dirty="0"/>
                  <a:t>+a.b + </a:t>
                </a:r>
                <a:r>
                  <a:rPr lang="en-US" dirty="0" err="1"/>
                  <a:t>a.b</a:t>
                </a:r>
                <a:r>
                  <a:rPr lang="en-US" dirty="0"/>
                  <a:t> + b</a:t>
                </a:r>
                <a:r>
                  <a:rPr lang="en-US" baseline="30000" dirty="0"/>
                  <a:t>2 </a:t>
                </a:r>
                <a:r>
                  <a:rPr lang="en-US" dirty="0"/>
                  <a:t>(Since </a:t>
                </a:r>
                <a:r>
                  <a:rPr lang="en-US" dirty="0" err="1"/>
                  <a:t>a.b</a:t>
                </a:r>
                <a:r>
                  <a:rPr lang="en-US" dirty="0"/>
                  <a:t> =</a:t>
                </a:r>
                <a:r>
                  <a:rPr lang="en-US" dirty="0" err="1"/>
                  <a:t>b.a</a:t>
                </a:r>
                <a:r>
                  <a:rPr lang="en-US" dirty="0"/>
                  <a:t>)</a:t>
                </a:r>
                <a:endParaRPr lang="en-IN" dirty="0"/>
              </a:p>
              <a:p>
                <a:pPr fontAlgn="base"/>
                <a:r>
                  <a:rPr lang="en-US" dirty="0"/>
                  <a:t>= a</a:t>
                </a:r>
                <a:r>
                  <a:rPr lang="en-US" baseline="30000" dirty="0"/>
                  <a:t>2</a:t>
                </a:r>
                <a:r>
                  <a:rPr lang="en-US" dirty="0"/>
                  <a:t>+2a.b + b</a:t>
                </a:r>
                <a:r>
                  <a:rPr lang="en-US" baseline="30000" dirty="0"/>
                  <a:t>2</a:t>
                </a:r>
                <a:endParaRPr lang="en-IN" dirty="0"/>
              </a:p>
              <a:p>
                <a:endParaRPr lang="en-IN"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28" t="-3501"/>
                </a:stretch>
              </a:blipFill>
            </p:spPr>
            <p:txBody>
              <a:bodyPr/>
              <a:lstStyle/>
              <a:p>
                <a:r>
                  <a:rPr lang="en-IN">
                    <a:noFill/>
                  </a:rPr>
                  <a:t> </a:t>
                </a:r>
              </a:p>
            </p:txBody>
          </p:sp>
        </mc:Fallback>
      </mc:AlternateContent>
    </p:spTree>
    <p:extLst>
      <p:ext uri="{BB962C8B-B14F-4D97-AF65-F5344CB8AC3E}">
        <p14:creationId xmlns:p14="http://schemas.microsoft.com/office/powerpoint/2010/main" val="3097619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Solutions</a:t>
            </a:r>
            <a:endParaRPr lang="en-IN" dirty="0"/>
          </a:p>
        </p:txBody>
      </p:sp>
      <p:sp>
        <p:nvSpPr>
          <p:cNvPr id="3" name="Content Placeholder 2"/>
          <p:cNvSpPr>
            <a:spLocks noGrp="1"/>
          </p:cNvSpPr>
          <p:nvPr>
            <p:ph idx="1"/>
          </p:nvPr>
        </p:nvSpPr>
        <p:spPr/>
        <p:txBody>
          <a:bodyPr>
            <a:normAutofit lnSpcReduction="10000"/>
          </a:bodyPr>
          <a:lstStyle/>
          <a:p>
            <a:pPr fontAlgn="base"/>
            <a:r>
              <a:rPr lang="en-US" dirty="0"/>
              <a:t>(a +b)</a:t>
            </a:r>
            <a:r>
              <a:rPr lang="en-US" baseline="30000" dirty="0"/>
              <a:t>3 </a:t>
            </a:r>
            <a:r>
              <a:rPr lang="en-US" dirty="0"/>
              <a:t>=(</a:t>
            </a:r>
            <a:r>
              <a:rPr lang="en-US" dirty="0" err="1"/>
              <a:t>a+b</a:t>
            </a:r>
            <a:r>
              <a:rPr lang="en-US" dirty="0"/>
              <a:t>) (</a:t>
            </a:r>
            <a:r>
              <a:rPr lang="en-US" dirty="0" err="1"/>
              <a:t>a+b</a:t>
            </a:r>
            <a:r>
              <a:rPr lang="en-US" dirty="0"/>
              <a:t>) (</a:t>
            </a:r>
            <a:r>
              <a:rPr lang="en-US" dirty="0" err="1"/>
              <a:t>a+b</a:t>
            </a:r>
            <a:r>
              <a:rPr lang="en-US" dirty="0"/>
              <a:t>)</a:t>
            </a:r>
            <a:endParaRPr lang="en-IN" dirty="0"/>
          </a:p>
          <a:p>
            <a:pPr fontAlgn="base"/>
            <a:r>
              <a:rPr lang="en-US" dirty="0"/>
              <a:t>=(</a:t>
            </a:r>
            <a:r>
              <a:rPr lang="en-US" dirty="0" err="1"/>
              <a:t>a+b</a:t>
            </a:r>
            <a:r>
              <a:rPr lang="en-US" dirty="0"/>
              <a:t>)( a</a:t>
            </a:r>
            <a:r>
              <a:rPr lang="en-US" baseline="30000" dirty="0"/>
              <a:t>2</a:t>
            </a:r>
            <a:r>
              <a:rPr lang="en-US" dirty="0"/>
              <a:t>+2a.b + b</a:t>
            </a:r>
            <a:r>
              <a:rPr lang="en-US" baseline="30000" dirty="0"/>
              <a:t>2</a:t>
            </a:r>
            <a:r>
              <a:rPr lang="en-US" dirty="0"/>
              <a:t>)</a:t>
            </a:r>
            <a:endParaRPr lang="en-IN" dirty="0"/>
          </a:p>
          <a:p>
            <a:pPr fontAlgn="base"/>
            <a:r>
              <a:rPr lang="en-US" dirty="0"/>
              <a:t>=a (a</a:t>
            </a:r>
            <a:r>
              <a:rPr lang="en-US" baseline="30000" dirty="0"/>
              <a:t>2</a:t>
            </a:r>
            <a:r>
              <a:rPr lang="en-US" dirty="0"/>
              <a:t>+2a.b + b</a:t>
            </a:r>
            <a:r>
              <a:rPr lang="en-US" baseline="30000" dirty="0"/>
              <a:t>2</a:t>
            </a:r>
            <a:r>
              <a:rPr lang="en-US" dirty="0"/>
              <a:t>) + b (a</a:t>
            </a:r>
            <a:r>
              <a:rPr lang="en-US" baseline="30000" dirty="0"/>
              <a:t>2</a:t>
            </a:r>
            <a:r>
              <a:rPr lang="en-US" dirty="0"/>
              <a:t>+2a.b + b</a:t>
            </a:r>
            <a:r>
              <a:rPr lang="en-US" baseline="30000" dirty="0"/>
              <a:t>2</a:t>
            </a:r>
            <a:r>
              <a:rPr lang="en-US" dirty="0"/>
              <a:t>)</a:t>
            </a:r>
            <a:endParaRPr lang="en-IN" dirty="0"/>
          </a:p>
          <a:p>
            <a:pPr fontAlgn="base"/>
            <a:r>
              <a:rPr lang="en-US" dirty="0"/>
              <a:t>=a. a</a:t>
            </a:r>
            <a:r>
              <a:rPr lang="en-US" baseline="30000" dirty="0"/>
              <a:t>2 </a:t>
            </a:r>
            <a:r>
              <a:rPr lang="en-US" dirty="0"/>
              <a:t>+a. 2a.b + a. b</a:t>
            </a:r>
            <a:r>
              <a:rPr lang="en-US" baseline="30000" dirty="0"/>
              <a:t>2</a:t>
            </a:r>
            <a:r>
              <a:rPr lang="en-US" dirty="0"/>
              <a:t>+b. a</a:t>
            </a:r>
            <a:r>
              <a:rPr lang="en-US" baseline="30000" dirty="0"/>
              <a:t>2</a:t>
            </a:r>
            <a:r>
              <a:rPr lang="en-US" dirty="0"/>
              <a:t>+ b. 2 a b + b b</a:t>
            </a:r>
            <a:r>
              <a:rPr lang="en-US" baseline="30000" dirty="0"/>
              <a:t>2</a:t>
            </a:r>
            <a:endParaRPr lang="en-IN" dirty="0"/>
          </a:p>
          <a:p>
            <a:pPr fontAlgn="base"/>
            <a:r>
              <a:rPr lang="en-US" dirty="0"/>
              <a:t>=a</a:t>
            </a:r>
            <a:r>
              <a:rPr lang="en-US" baseline="30000" dirty="0"/>
              <a:t>3</a:t>
            </a:r>
            <a:r>
              <a:rPr lang="en-US" dirty="0"/>
              <a:t>+2 a</a:t>
            </a:r>
            <a:r>
              <a:rPr lang="en-US" baseline="30000" dirty="0"/>
              <a:t>2 </a:t>
            </a:r>
            <a:r>
              <a:rPr lang="en-US" dirty="0"/>
              <a:t>b + ab</a:t>
            </a:r>
            <a:r>
              <a:rPr lang="en-US" baseline="30000" dirty="0"/>
              <a:t>2 </a:t>
            </a:r>
            <a:r>
              <a:rPr lang="en-US" dirty="0"/>
              <a:t>+</a:t>
            </a:r>
            <a:r>
              <a:rPr lang="en-US" baseline="30000" dirty="0"/>
              <a:t> </a:t>
            </a:r>
            <a:r>
              <a:rPr lang="en-US" dirty="0"/>
              <a:t>b a</a:t>
            </a:r>
            <a:r>
              <a:rPr lang="en-US" baseline="30000" dirty="0"/>
              <a:t>2</a:t>
            </a:r>
            <a:r>
              <a:rPr lang="en-US" dirty="0"/>
              <a:t>+2ab</a:t>
            </a:r>
            <a:r>
              <a:rPr lang="en-US" baseline="30000" dirty="0"/>
              <a:t>2</a:t>
            </a:r>
            <a:r>
              <a:rPr lang="en-US" dirty="0"/>
              <a:t>+ b</a:t>
            </a:r>
            <a:r>
              <a:rPr lang="en-US" baseline="30000" dirty="0"/>
              <a:t>3 </a:t>
            </a:r>
            <a:endParaRPr lang="en-IN" dirty="0"/>
          </a:p>
          <a:p>
            <a:pPr fontAlgn="base"/>
            <a:r>
              <a:rPr lang="en-US" dirty="0"/>
              <a:t>= a</a:t>
            </a:r>
            <a:r>
              <a:rPr lang="en-US" baseline="30000" dirty="0"/>
              <a:t>3</a:t>
            </a:r>
            <a:r>
              <a:rPr lang="en-US" dirty="0"/>
              <a:t>+2 a</a:t>
            </a:r>
            <a:r>
              <a:rPr lang="en-US" baseline="30000" dirty="0"/>
              <a:t>2 </a:t>
            </a:r>
            <a:r>
              <a:rPr lang="en-US" dirty="0"/>
              <a:t>b + b a</a:t>
            </a:r>
            <a:r>
              <a:rPr lang="en-US" baseline="30000" dirty="0"/>
              <a:t>2 </a:t>
            </a:r>
            <a:r>
              <a:rPr lang="en-US" dirty="0"/>
              <a:t>+ ab</a:t>
            </a:r>
            <a:r>
              <a:rPr lang="en-US" baseline="30000" dirty="0"/>
              <a:t>2</a:t>
            </a:r>
            <a:r>
              <a:rPr lang="en-US" dirty="0"/>
              <a:t>+ 2ab</a:t>
            </a:r>
            <a:r>
              <a:rPr lang="en-US" baseline="30000" dirty="0"/>
              <a:t>2</a:t>
            </a:r>
            <a:r>
              <a:rPr lang="en-US" dirty="0"/>
              <a:t>+ b</a:t>
            </a:r>
            <a:r>
              <a:rPr lang="en-US" baseline="30000" dirty="0"/>
              <a:t>3</a:t>
            </a:r>
            <a:endParaRPr lang="en-IN" dirty="0"/>
          </a:p>
          <a:p>
            <a:pPr fontAlgn="base"/>
            <a:r>
              <a:rPr lang="en-US" dirty="0"/>
              <a:t>=</a:t>
            </a:r>
            <a:r>
              <a:rPr lang="en-US" baseline="30000" dirty="0"/>
              <a:t> </a:t>
            </a:r>
            <a:r>
              <a:rPr lang="en-US" dirty="0"/>
              <a:t>a</a:t>
            </a:r>
            <a:r>
              <a:rPr lang="en-US" baseline="30000" dirty="0"/>
              <a:t>3</a:t>
            </a:r>
            <a:r>
              <a:rPr lang="en-US" dirty="0"/>
              <a:t>+(2 a</a:t>
            </a:r>
            <a:r>
              <a:rPr lang="en-US" baseline="30000" dirty="0"/>
              <a:t>2 </a:t>
            </a:r>
            <a:r>
              <a:rPr lang="en-US" dirty="0"/>
              <a:t>b + b a</a:t>
            </a:r>
            <a:r>
              <a:rPr lang="en-US" baseline="30000" dirty="0"/>
              <a:t>2</a:t>
            </a:r>
            <a:r>
              <a:rPr lang="en-US" dirty="0"/>
              <a:t>)</a:t>
            </a:r>
            <a:r>
              <a:rPr lang="en-US" baseline="30000" dirty="0"/>
              <a:t> </a:t>
            </a:r>
            <a:r>
              <a:rPr lang="en-US" dirty="0"/>
              <a:t>+ (ab</a:t>
            </a:r>
            <a:r>
              <a:rPr lang="en-US" baseline="30000" dirty="0"/>
              <a:t>2</a:t>
            </a:r>
            <a:r>
              <a:rPr lang="en-US" dirty="0"/>
              <a:t>+ 2ab</a:t>
            </a:r>
            <a:r>
              <a:rPr lang="en-US" baseline="30000" dirty="0"/>
              <a:t>2 </a:t>
            </a:r>
            <a:r>
              <a:rPr lang="en-US" dirty="0"/>
              <a:t>) + b</a:t>
            </a:r>
            <a:r>
              <a:rPr lang="en-US" baseline="30000" dirty="0"/>
              <a:t>3 </a:t>
            </a:r>
            <a:endParaRPr lang="en-IN" dirty="0"/>
          </a:p>
          <a:p>
            <a:pPr fontAlgn="base"/>
            <a:r>
              <a:rPr lang="en-US" dirty="0"/>
              <a:t>= a</a:t>
            </a:r>
            <a:r>
              <a:rPr lang="en-US" baseline="30000" dirty="0"/>
              <a:t>3</a:t>
            </a:r>
            <a:r>
              <a:rPr lang="en-US" dirty="0"/>
              <a:t>+3 a</a:t>
            </a:r>
            <a:r>
              <a:rPr lang="en-US" baseline="30000" dirty="0"/>
              <a:t>2 </a:t>
            </a:r>
            <a:r>
              <a:rPr lang="en-US" dirty="0"/>
              <a:t>b + 3ab</a:t>
            </a:r>
            <a:r>
              <a:rPr lang="en-US" baseline="30000" dirty="0"/>
              <a:t>2</a:t>
            </a:r>
            <a:r>
              <a:rPr lang="en-US" dirty="0"/>
              <a:t>+ b</a:t>
            </a:r>
            <a:r>
              <a:rPr lang="en-US" baseline="30000" dirty="0"/>
              <a:t>3</a:t>
            </a:r>
            <a:endParaRPr lang="en-IN" dirty="0"/>
          </a:p>
          <a:p>
            <a:pPr fontAlgn="base"/>
            <a:r>
              <a:rPr lang="en-US" dirty="0"/>
              <a:t>= a</a:t>
            </a:r>
            <a:r>
              <a:rPr lang="en-US" baseline="30000" dirty="0"/>
              <a:t>3</a:t>
            </a:r>
            <a:r>
              <a:rPr lang="en-US" dirty="0"/>
              <a:t>+ b</a:t>
            </a:r>
            <a:r>
              <a:rPr lang="en-US" baseline="30000" dirty="0"/>
              <a:t>3</a:t>
            </a:r>
            <a:r>
              <a:rPr lang="en-US" dirty="0"/>
              <a:t>+3ab(a + b)</a:t>
            </a:r>
            <a:endParaRPr lang="en-IN" dirty="0"/>
          </a:p>
        </p:txBody>
      </p:sp>
    </p:spTree>
    <p:extLst>
      <p:ext uri="{BB962C8B-B14F-4D97-AF65-F5344CB8AC3E}">
        <p14:creationId xmlns:p14="http://schemas.microsoft.com/office/powerpoint/2010/main" val="3499618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Examples</a:t>
            </a:r>
            <a:endParaRPr lang="en-IN" dirty="0"/>
          </a:p>
        </p:txBody>
      </p:sp>
      <p:sp>
        <p:nvSpPr>
          <p:cNvPr id="3" name="Content Placeholder 2"/>
          <p:cNvSpPr>
            <a:spLocks noGrp="1"/>
          </p:cNvSpPr>
          <p:nvPr>
            <p:ph idx="1"/>
          </p:nvPr>
        </p:nvSpPr>
        <p:spPr/>
        <p:txBody>
          <a:bodyPr/>
          <a:lstStyle/>
          <a:p>
            <a:pPr fontAlgn="base"/>
            <a:r>
              <a:rPr lang="en-US" dirty="0"/>
              <a:t>1 - 8 x</a:t>
            </a:r>
            <a:r>
              <a:rPr lang="en-US" baseline="30000" dirty="0"/>
              <a:t>3</a:t>
            </a:r>
            <a:endParaRPr lang="en-IN" dirty="0"/>
          </a:p>
          <a:p>
            <a:pPr fontAlgn="base"/>
            <a:r>
              <a:rPr lang="en-US" dirty="0"/>
              <a:t>=(1)</a:t>
            </a:r>
            <a:r>
              <a:rPr lang="en-US" baseline="30000" dirty="0"/>
              <a:t>3 </a:t>
            </a:r>
            <a:r>
              <a:rPr lang="en-US" dirty="0"/>
              <a:t>– (2x)</a:t>
            </a:r>
            <a:r>
              <a:rPr lang="en-US" baseline="30000" dirty="0"/>
              <a:t>3</a:t>
            </a:r>
            <a:endParaRPr lang="en-IN" dirty="0"/>
          </a:p>
          <a:p>
            <a:pPr fontAlgn="base"/>
            <a:r>
              <a:rPr lang="en-US" dirty="0"/>
              <a:t>=(1 – 2x)(1</a:t>
            </a:r>
            <a:r>
              <a:rPr lang="en-US" baseline="30000" dirty="0"/>
              <a:t>2 </a:t>
            </a:r>
            <a:r>
              <a:rPr lang="en-US" dirty="0"/>
              <a:t>+1. 2x + (2x)</a:t>
            </a:r>
            <a:r>
              <a:rPr lang="en-US" baseline="30000" dirty="0"/>
              <a:t>2</a:t>
            </a:r>
            <a:r>
              <a:rPr lang="en-US" dirty="0"/>
              <a:t>)</a:t>
            </a:r>
            <a:endParaRPr lang="en-IN" dirty="0"/>
          </a:p>
          <a:p>
            <a:pPr fontAlgn="base"/>
            <a:r>
              <a:rPr lang="en-US" dirty="0"/>
              <a:t>=(1 – 2x)(1 +2x + 4 x</a:t>
            </a:r>
            <a:r>
              <a:rPr lang="en-US" baseline="30000" dirty="0"/>
              <a:t>2 </a:t>
            </a:r>
            <a:r>
              <a:rPr lang="en-US" dirty="0" smtClean="0"/>
              <a:t>)(</a:t>
            </a:r>
            <a:r>
              <a:rPr lang="en-US" dirty="0" err="1" smtClean="0"/>
              <a:t>Ans</a:t>
            </a:r>
            <a:r>
              <a:rPr lang="en-US" smtClean="0"/>
              <a:t>)</a:t>
            </a:r>
            <a:endParaRPr lang="en-IN" dirty="0"/>
          </a:p>
          <a:p>
            <a:pPr fontAlgn="base"/>
            <a:r>
              <a:rPr lang="en-US" dirty="0"/>
              <a:t>Exercise- Let x≠ ±y. Evaluate:</a:t>
            </a:r>
            <a:endParaRPr lang="en-IN" dirty="0"/>
          </a:p>
          <a:p>
            <a:pPr fontAlgn="base"/>
            <a:endParaRPr lang="en-IN" dirty="0"/>
          </a:p>
          <a:p>
            <a:r>
              <a:rPr lang="en-IN" dirty="0" err="1" smtClean="0"/>
              <a:t>Ans</a:t>
            </a:r>
            <a:r>
              <a:rPr lang="en-IN" dirty="0" smtClean="0"/>
              <a:t>-</a:t>
            </a:r>
            <a:endParaRPr lang="en-IN" dirty="0"/>
          </a:p>
        </p:txBody>
      </p:sp>
      <p:pic>
        <p:nvPicPr>
          <p:cNvPr id="9" name="Picture 8" descr="algebra1"/>
          <p:cNvPicPr/>
          <p:nvPr/>
        </p:nvPicPr>
        <p:blipFill>
          <a:blip r:embed="rId2">
            <a:extLst>
              <a:ext uri="{28A0092B-C50C-407E-A947-70E740481C1C}">
                <a14:useLocalDpi xmlns:a14="http://schemas.microsoft.com/office/drawing/2010/main" val="0"/>
              </a:ext>
            </a:extLst>
          </a:blip>
          <a:srcRect/>
          <a:stretch>
            <a:fillRect/>
          </a:stretch>
        </p:blipFill>
        <p:spPr bwMode="auto">
          <a:xfrm>
            <a:off x="5353050" y="3152775"/>
            <a:ext cx="3231274" cy="1616294"/>
          </a:xfrm>
          <a:prstGeom prst="rect">
            <a:avLst/>
          </a:prstGeom>
          <a:noFill/>
          <a:ln>
            <a:noFill/>
          </a:ln>
        </p:spPr>
      </p:pic>
      <p:pic>
        <p:nvPicPr>
          <p:cNvPr id="10" name="Picture 9" descr="algebra1"/>
          <p:cNvPicPr/>
          <p:nvPr/>
        </p:nvPicPr>
        <p:blipFill>
          <a:blip r:embed="rId3">
            <a:extLst>
              <a:ext uri="{28A0092B-C50C-407E-A947-70E740481C1C}">
                <a14:useLocalDpi xmlns:a14="http://schemas.microsoft.com/office/drawing/2010/main" val="0"/>
              </a:ext>
            </a:extLst>
          </a:blip>
          <a:srcRect/>
          <a:stretch>
            <a:fillRect/>
          </a:stretch>
        </p:blipFill>
        <p:spPr bwMode="auto">
          <a:xfrm>
            <a:off x="1868214" y="4762510"/>
            <a:ext cx="7362496" cy="889428"/>
          </a:xfrm>
          <a:prstGeom prst="rect">
            <a:avLst/>
          </a:prstGeom>
          <a:noFill/>
          <a:ln>
            <a:noFill/>
          </a:ln>
        </p:spPr>
      </p:pic>
    </p:spTree>
    <p:extLst>
      <p:ext uri="{BB962C8B-B14F-4D97-AF65-F5344CB8AC3E}">
        <p14:creationId xmlns:p14="http://schemas.microsoft.com/office/powerpoint/2010/main" val="1145151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237</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Algebra</vt:lpstr>
      <vt:lpstr>Formulas</vt:lpstr>
      <vt:lpstr>Formulas</vt:lpstr>
      <vt:lpstr>Solutions</vt:lpstr>
      <vt:lpstr>Examples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SYFT</dc:title>
  <dc:creator>Windows User</dc:creator>
  <cp:lastModifiedBy>Windows User</cp:lastModifiedBy>
  <cp:revision>37</cp:revision>
  <dcterms:created xsi:type="dcterms:W3CDTF">2018-03-19T04:38:16Z</dcterms:created>
  <dcterms:modified xsi:type="dcterms:W3CDTF">2018-03-20T10:46:46Z</dcterms:modified>
</cp:coreProperties>
</file>