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03" autoAdjust="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6632" y="2195185"/>
            <a:ext cx="1151628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Insolvency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probable</a:t>
            </a:r>
            <a:br>
              <a:rPr lang="en-IN" dirty="0"/>
            </a:br>
            <a:r>
              <a:rPr lang="en-IN" dirty="0"/>
              <a:t>2) criticize</a:t>
            </a:r>
            <a:br>
              <a:rPr lang="en-IN" dirty="0"/>
            </a:br>
            <a:r>
              <a:rPr lang="en-IN" dirty="0"/>
              <a:t>3) allure</a:t>
            </a:r>
            <a:br>
              <a:rPr lang="en-IN" dirty="0"/>
            </a:br>
            <a:r>
              <a:rPr lang="en-IN" dirty="0"/>
              <a:t>4) solvency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4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Insolvency – the state of being </a:t>
            </a:r>
            <a:r>
              <a:rPr lang="en-IN" dirty="0" smtClean="0"/>
              <a:t>insolvent,i.e failure or collapse</a:t>
            </a:r>
          </a:p>
          <a:p>
            <a:r>
              <a:rPr lang="en-IN" dirty="0" smtClean="0"/>
              <a:t>For ex: the company is facing insolvency.</a:t>
            </a:r>
          </a:p>
          <a:p>
            <a:r>
              <a:rPr lang="en-IN" dirty="0" smtClean="0"/>
              <a:t>Solvency: the possession of assets in excess liabilities</a:t>
            </a:r>
          </a:p>
          <a:p>
            <a:r>
              <a:rPr lang="en-IN" dirty="0" smtClean="0"/>
              <a:t>For ex: </a:t>
            </a:r>
            <a:r>
              <a:rPr lang="en-IN" dirty="0" smtClean="0"/>
              <a:t>the company was confident that solvency could be maintained.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7760" y="2286901"/>
            <a:ext cx="1121749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/>
              <a:t>Cumbersome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fragile</a:t>
            </a:r>
            <a:br>
              <a:rPr lang="en-IN" dirty="0"/>
            </a:br>
            <a:r>
              <a:rPr lang="en-IN" dirty="0"/>
              <a:t>2) convenient</a:t>
            </a:r>
            <a:br>
              <a:rPr lang="en-IN" dirty="0"/>
            </a:br>
            <a:r>
              <a:rPr lang="en-IN" dirty="0"/>
              <a:t>3) fanciful</a:t>
            </a:r>
            <a:br>
              <a:rPr lang="en-IN" dirty="0"/>
            </a:br>
            <a:r>
              <a:rPr lang="en-IN" dirty="0"/>
              <a:t>4) doubtful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2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b="1" dirty="0"/>
              <a:t>Cumbersome</a:t>
            </a:r>
            <a:r>
              <a:rPr lang="en-IN" dirty="0"/>
              <a:t> – large or heavy and therefore difficult to carry or use; </a:t>
            </a:r>
            <a:r>
              <a:rPr lang="en-IN" dirty="0" smtClean="0"/>
              <a:t>unwieldy</a:t>
            </a:r>
          </a:p>
          <a:p>
            <a:r>
              <a:rPr lang="en-IN" dirty="0" smtClean="0"/>
              <a:t>For ex: a cumbersome diving suit</a:t>
            </a:r>
          </a:p>
          <a:p>
            <a:r>
              <a:rPr lang="en-IN" dirty="0" smtClean="0"/>
              <a:t>Convenient: suitable,appropriate</a:t>
            </a:r>
          </a:p>
          <a:p>
            <a:r>
              <a:rPr lang="en-IN" dirty="0" smtClean="0"/>
              <a:t>For ex: we will  inaugurate the company on a very convenient date.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8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38328" y="2203704"/>
            <a:ext cx="11432962" cy="4799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Tackling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dodge</a:t>
            </a:r>
            <a:br>
              <a:rPr lang="en-IN" dirty="0"/>
            </a:br>
            <a:r>
              <a:rPr lang="en-IN" dirty="0"/>
              <a:t>2) ingredient</a:t>
            </a:r>
            <a:br>
              <a:rPr lang="en-IN" dirty="0"/>
            </a:br>
            <a:r>
              <a:rPr lang="en-IN" dirty="0"/>
              <a:t>3) inclination</a:t>
            </a:r>
            <a:br>
              <a:rPr lang="en-IN" dirty="0"/>
            </a:br>
            <a:r>
              <a:rPr lang="en-IN" dirty="0"/>
              <a:t>4) aligned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1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Tackling – make determined efforts to deal with (a problem or difficult task</a:t>
            </a:r>
            <a:r>
              <a:rPr lang="en-IN" dirty="0" smtClean="0"/>
              <a:t>)</a:t>
            </a:r>
          </a:p>
          <a:p>
            <a:r>
              <a:rPr lang="en-IN" dirty="0" smtClean="0"/>
              <a:t>For ex: police have launched an initiative to tackle rising crime.</a:t>
            </a:r>
          </a:p>
          <a:p>
            <a:r>
              <a:rPr lang="en-IN" dirty="0" smtClean="0"/>
              <a:t>dodge-avoid by a sudden quick movement.</a:t>
            </a:r>
          </a:p>
          <a:p>
            <a:r>
              <a:rPr lang="en-IN" dirty="0" smtClean="0"/>
              <a:t>For ex: </a:t>
            </a:r>
            <a:r>
              <a:rPr lang="en-IN" dirty="0" smtClean="0"/>
              <a:t>marchers had to dodge missiles thrown by loyalists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5776" y="2003824"/>
            <a:ext cx="1121749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Quiescent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repercussions</a:t>
            </a:r>
            <a:br>
              <a:rPr lang="en-IN" dirty="0"/>
            </a:br>
            <a:r>
              <a:rPr lang="en-IN" dirty="0"/>
              <a:t>2) active</a:t>
            </a:r>
            <a:br>
              <a:rPr lang="en-IN" dirty="0"/>
            </a:br>
            <a:r>
              <a:rPr lang="en-IN" dirty="0"/>
              <a:t>3) coalition</a:t>
            </a:r>
            <a:br>
              <a:rPr lang="en-IN" dirty="0"/>
            </a:br>
            <a:r>
              <a:rPr lang="en-IN" dirty="0"/>
              <a:t>4) criticized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2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Quiescent – in a state or period of inactivity or </a:t>
            </a:r>
            <a:r>
              <a:rPr lang="en-IN" dirty="0" smtClean="0"/>
              <a:t>dormancy</a:t>
            </a:r>
          </a:p>
          <a:p>
            <a:r>
              <a:rPr lang="en-IN" dirty="0" smtClean="0"/>
              <a:t>For ex: strikes were headed by groups of workers who had previously been quiescent</a:t>
            </a:r>
          </a:p>
          <a:p>
            <a:r>
              <a:rPr lang="en-IN" dirty="0" smtClean="0"/>
              <a:t>Active: ready to engage in physically energetic pursuits</a:t>
            </a:r>
          </a:p>
          <a:p>
            <a:r>
              <a:rPr lang="en-IN" dirty="0" smtClean="0"/>
              <a:t>For ex: </a:t>
            </a:r>
            <a:r>
              <a:rPr lang="en-IN" dirty="0" smtClean="0"/>
              <a:t>he is very active in social networking 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2352" y="1930672"/>
            <a:ext cx="1121749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Divulged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capitulate</a:t>
            </a:r>
            <a:br>
              <a:rPr lang="en-IN" dirty="0"/>
            </a:br>
            <a:r>
              <a:rPr lang="en-IN" dirty="0"/>
              <a:t>2) hide</a:t>
            </a:r>
            <a:br>
              <a:rPr lang="en-IN" dirty="0"/>
            </a:br>
            <a:r>
              <a:rPr lang="en-IN" dirty="0"/>
              <a:t>3) deplete</a:t>
            </a:r>
            <a:br>
              <a:rPr lang="en-IN" dirty="0"/>
            </a:br>
            <a:r>
              <a:rPr lang="en-IN" dirty="0"/>
              <a:t>4) divest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2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Divulged – make known (private or sensitive information</a:t>
            </a:r>
            <a:r>
              <a:rPr lang="en-IN" dirty="0" smtClean="0"/>
              <a:t>).</a:t>
            </a:r>
          </a:p>
          <a:p>
            <a:r>
              <a:rPr lang="en-IN" dirty="0" smtClean="0"/>
              <a:t>For ex: I am too much of a gentleman to make her secret divulged.</a:t>
            </a:r>
          </a:p>
          <a:p>
            <a:r>
              <a:rPr lang="en-US" dirty="0" smtClean="0"/>
              <a:t>Hide- put or keep out of sight</a:t>
            </a:r>
          </a:p>
          <a:p>
            <a:r>
              <a:rPr lang="en-US" dirty="0" smtClean="0"/>
              <a:t>For ex: </a:t>
            </a:r>
            <a:r>
              <a:rPr lang="en-US" dirty="0" smtClean="0"/>
              <a:t>she wants to hide her identity.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2064" y="2195185"/>
            <a:ext cx="1129580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Extent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carry</a:t>
            </a:r>
            <a:br>
              <a:rPr lang="en-IN" dirty="0"/>
            </a:br>
            <a:r>
              <a:rPr lang="en-IN" dirty="0"/>
              <a:t>2) interior</a:t>
            </a:r>
            <a:br>
              <a:rPr lang="en-IN" dirty="0"/>
            </a:br>
            <a:r>
              <a:rPr lang="en-IN" dirty="0"/>
              <a:t>3) avoid</a:t>
            </a:r>
            <a:br>
              <a:rPr lang="en-IN" dirty="0"/>
            </a:br>
            <a:r>
              <a:rPr lang="en-IN" dirty="0"/>
              <a:t>4) allowed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2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Extent – the area covered by something</a:t>
            </a:r>
            <a:r>
              <a:rPr lang="en-IN" dirty="0" smtClean="0"/>
              <a:t>.</a:t>
            </a:r>
          </a:p>
          <a:p>
            <a:r>
              <a:rPr lang="en-IN" dirty="0" smtClean="0"/>
              <a:t>For ex: he is intelligent up to a great extent</a:t>
            </a:r>
          </a:p>
          <a:p>
            <a:r>
              <a:rPr lang="en-IN" dirty="0" smtClean="0"/>
              <a:t>interior- situated on or relating to the inside of something or inner</a:t>
            </a:r>
          </a:p>
          <a:p>
            <a:r>
              <a:rPr lang="en-IN" dirty="0" smtClean="0"/>
              <a:t>For ex: </a:t>
            </a:r>
            <a:r>
              <a:rPr lang="en-IN" dirty="0" smtClean="0"/>
              <a:t>the interior light is not adequate.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5488" y="2020824"/>
            <a:ext cx="11222650" cy="509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Consortiums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insight</a:t>
            </a:r>
            <a:br>
              <a:rPr lang="en-IN" dirty="0"/>
            </a:br>
            <a:r>
              <a:rPr lang="en-IN" dirty="0"/>
              <a:t>2) acquiescence</a:t>
            </a:r>
            <a:br>
              <a:rPr lang="en-IN" dirty="0"/>
            </a:br>
            <a:r>
              <a:rPr lang="en-IN" dirty="0"/>
              <a:t>3) acquit</a:t>
            </a:r>
            <a:br>
              <a:rPr lang="en-IN" dirty="0"/>
            </a:br>
            <a:r>
              <a:rPr lang="en-IN" dirty="0"/>
              <a:t>4) disunion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4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Consortiums – the right of association and companionship with one’s husband or wife</a:t>
            </a:r>
            <a:r>
              <a:rPr lang="en-IN" dirty="0" smtClean="0"/>
              <a:t>.</a:t>
            </a:r>
          </a:p>
          <a:p>
            <a:r>
              <a:rPr lang="en-IN" dirty="0" smtClean="0"/>
              <a:t>For ex: the amount awarded for the loss of consortium must be included.</a:t>
            </a:r>
          </a:p>
          <a:p>
            <a:r>
              <a:rPr lang="en-IN" dirty="0" smtClean="0"/>
              <a:t>Disunion: the breaking up of something such as a federation</a:t>
            </a:r>
          </a:p>
          <a:p>
            <a:r>
              <a:rPr lang="en-IN" dirty="0" smtClean="0"/>
              <a:t>For ex: his rejection of disunion was consistent with his nationalism.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4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6632" y="2168416"/>
            <a:ext cx="1121749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Curtailing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1)rigid</a:t>
            </a:r>
            <a:br>
              <a:rPr lang="en-IN" dirty="0"/>
            </a:br>
            <a:r>
              <a:rPr lang="en-IN" dirty="0"/>
              <a:t>2) precarious</a:t>
            </a:r>
            <a:br>
              <a:rPr lang="en-IN" dirty="0"/>
            </a:br>
            <a:r>
              <a:rPr lang="en-IN" dirty="0"/>
              <a:t>3) extend</a:t>
            </a:r>
            <a:br>
              <a:rPr lang="en-IN" dirty="0"/>
            </a:br>
            <a:r>
              <a:rPr lang="en-IN" dirty="0"/>
              <a:t>4)ambiguous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3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Curtailing – reduce in extent or quantity; impose a restriction 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For ex: Civil liberties were further curtailed.</a:t>
            </a:r>
          </a:p>
          <a:p>
            <a:r>
              <a:rPr lang="en-IN" dirty="0" smtClean="0"/>
              <a:t>extend-cause to cover a wider area</a:t>
            </a:r>
          </a:p>
          <a:p>
            <a:r>
              <a:rPr lang="en-IN" dirty="0" smtClean="0"/>
              <a:t>For ex: the area was extended.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9728" y="1901953"/>
            <a:ext cx="1146953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Gesture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speech</a:t>
            </a:r>
            <a:br>
              <a:rPr lang="en-IN" dirty="0"/>
            </a:br>
            <a:r>
              <a:rPr lang="en-IN" dirty="0"/>
              <a:t>2) imaginable</a:t>
            </a:r>
            <a:br>
              <a:rPr lang="en-IN" dirty="0"/>
            </a:br>
            <a:r>
              <a:rPr lang="en-IN" dirty="0"/>
              <a:t>3) uncertain</a:t>
            </a:r>
            <a:br>
              <a:rPr lang="en-IN" dirty="0"/>
            </a:br>
            <a:r>
              <a:rPr lang="en-IN" dirty="0"/>
              <a:t>4) inconceivable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1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Gesture – a movement of part of the body, especially a hand or the head, to express an idea or meaning</a:t>
            </a:r>
            <a:r>
              <a:rPr lang="en-IN" dirty="0" smtClean="0"/>
              <a:t>.</a:t>
            </a:r>
          </a:p>
          <a:p>
            <a:r>
              <a:rPr lang="en-IN" dirty="0" smtClean="0"/>
              <a:t>For ex: she is overwhelmed by his son’s gestures on her </a:t>
            </a:r>
            <a:r>
              <a:rPr lang="en-IN" dirty="0" err="1" smtClean="0"/>
              <a:t>b’day</a:t>
            </a:r>
            <a:r>
              <a:rPr lang="en-IN" dirty="0" smtClean="0"/>
              <a:t>.</a:t>
            </a:r>
          </a:p>
          <a:p>
            <a:r>
              <a:rPr lang="en-IN" dirty="0" smtClean="0"/>
              <a:t>Speech- to express something with accurate sounds.</a:t>
            </a:r>
          </a:p>
          <a:p>
            <a:r>
              <a:rPr lang="en-IN" dirty="0" smtClean="0"/>
              <a:t>For ex: she delivered a good speech on the inaugural day.</a:t>
            </a:r>
          </a:p>
          <a:p>
            <a:endParaRPr lang="en-I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ANTONYM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6032" y="2194560"/>
            <a:ext cx="1151525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IN" b="1" dirty="0"/>
              <a:t>Discretionary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1) trigger</a:t>
            </a:r>
            <a:br>
              <a:rPr lang="en-IN" dirty="0"/>
            </a:br>
            <a:r>
              <a:rPr lang="en-IN" dirty="0"/>
              <a:t>2) dubious</a:t>
            </a:r>
            <a:br>
              <a:rPr lang="en-IN" dirty="0"/>
            </a:br>
            <a:r>
              <a:rPr lang="en-IN" dirty="0"/>
              <a:t>3) unbelievable</a:t>
            </a:r>
            <a:br>
              <a:rPr lang="en-IN" dirty="0"/>
            </a:br>
            <a:r>
              <a:rPr lang="en-IN" dirty="0"/>
              <a:t>4) nondiscretionary</a:t>
            </a:r>
            <a:endParaRPr lang="en-US" dirty="0"/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Answer </a:t>
            </a:r>
            <a:r>
              <a:rPr lang="en-IN" b="1" dirty="0"/>
              <a:t>&amp; Explanation</a:t>
            </a:r>
            <a:endParaRPr lang="en-US" dirty="0"/>
          </a:p>
          <a:p>
            <a:r>
              <a:rPr lang="en-IN" b="1" dirty="0"/>
              <a:t>Answer </a:t>
            </a:r>
            <a:r>
              <a:rPr lang="en-IN" dirty="0"/>
              <a:t>: </a:t>
            </a:r>
            <a:r>
              <a:rPr lang="en-IN" dirty="0" smtClean="0"/>
              <a:t>4</a:t>
            </a:r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Explanation</a:t>
            </a:r>
            <a:r>
              <a:rPr lang="en-IN" dirty="0"/>
              <a:t>:</a:t>
            </a:r>
            <a:br>
              <a:rPr lang="en-IN" dirty="0"/>
            </a:br>
            <a:r>
              <a:rPr lang="en-IN" dirty="0"/>
              <a:t>Discretionary – available for use at the discretion of the user</a:t>
            </a:r>
            <a:r>
              <a:rPr lang="en-IN" dirty="0" smtClean="0"/>
              <a:t>.</a:t>
            </a:r>
          </a:p>
          <a:p>
            <a:r>
              <a:rPr lang="en-IN" dirty="0" smtClean="0"/>
              <a:t>For ex: there has been an increase in year end discretionary bonuses</a:t>
            </a:r>
          </a:p>
          <a:p>
            <a:r>
              <a:rPr lang="en-US" dirty="0" smtClean="0"/>
              <a:t>Nondiscretionary: not subject to someone’s discretion,judgement or preference</a:t>
            </a:r>
          </a:p>
          <a:p>
            <a:r>
              <a:rPr lang="en-US" dirty="0" smtClean="0"/>
              <a:t>For ex: a non discretionary law is one that is enforced absolutely.</a:t>
            </a:r>
          </a:p>
        </p:txBody>
      </p:sp>
    </p:spTree>
    <p:extLst>
      <p:ext uri="{BB962C8B-B14F-4D97-AF65-F5344CB8AC3E}">
        <p14:creationId xmlns:p14="http://schemas.microsoft.com/office/powerpoint/2010/main" val="34285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</TotalTime>
  <Words>20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ANTONYM</vt:lpstr>
      <vt:lpstr>ANTONYM</vt:lpstr>
      <vt:lpstr>ANTONYM</vt:lpstr>
      <vt:lpstr>ANTONYM</vt:lpstr>
      <vt:lpstr>ANTONYM</vt:lpstr>
      <vt:lpstr>ANTONYM</vt:lpstr>
      <vt:lpstr>ANTONYM</vt:lpstr>
      <vt:lpstr>ANTONYM</vt:lpstr>
      <vt:lpstr>ANTONYM</vt:lpstr>
      <vt:lpstr>ANTONYM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</dc:title>
  <dc:creator>Lenovo</dc:creator>
  <cp:lastModifiedBy>Windows User</cp:lastModifiedBy>
  <cp:revision>7</cp:revision>
  <dcterms:created xsi:type="dcterms:W3CDTF">2018-04-07T10:23:28Z</dcterms:created>
  <dcterms:modified xsi:type="dcterms:W3CDTF">2018-04-07T12:38:45Z</dcterms:modified>
</cp:coreProperties>
</file>