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103" autoAdjust="0"/>
  </p:normalViewPr>
  <p:slideViewPr>
    <p:cSldViewPr snapToGrid="0">
      <p:cViewPr varScale="1">
        <p:scale>
          <a:sx n="70" d="100"/>
          <a:sy n="70" d="100"/>
        </p:scale>
        <p:origin x="53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ALPHA NUMERIC</a:t>
            </a:r>
            <a:endParaRPr lang="en-US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16632" y="2195185"/>
            <a:ext cx="1151628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/>
              <a:t>Alphanumeric is a term encompassing all the letters in a given language set as well as the numerals. Alphanumeric</a:t>
            </a:r>
            <a:r>
              <a:rPr lang="en-IN" sz="3200"/>
              <a:t> </a:t>
            </a:r>
            <a:r>
              <a:rPr lang="en-IN" sz="3200" smtClean="0"/>
              <a:t>characters</a:t>
            </a:r>
            <a:r>
              <a:rPr lang="en-IN" sz="3200" dirty="0"/>
              <a:t> are those comprised by the combined set of the 26 alphabetic characters, A to Z, and the 10 numerals, 0 to 9. </a:t>
            </a:r>
            <a:endParaRPr lang="en-IN" sz="3200" dirty="0" smtClean="0"/>
          </a:p>
          <a:p>
            <a:r>
              <a:rPr lang="en-IN" sz="3200" dirty="0"/>
              <a:t>In some cases it may include appear and tower case letter, punctuation marks, and symbols, @, &amp;, and </a:t>
            </a:r>
            <a:r>
              <a:rPr lang="en-IN" sz="3200" dirty="0" smtClean="0"/>
              <a:t>*,</a:t>
            </a:r>
            <a:endParaRPr lang="en-IN" sz="3200" dirty="0"/>
          </a:p>
        </p:txBody>
      </p:sp>
    </p:spTree>
    <p:extLst>
      <p:ext uri="{BB962C8B-B14F-4D97-AF65-F5344CB8AC3E}">
        <p14:creationId xmlns:p14="http://schemas.microsoft.com/office/powerpoint/2010/main" val="3122844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ALPHA NUMERIC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38328" y="2203704"/>
            <a:ext cx="1143296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/>
              <a:t>This type of reasoning is a mixed bag of coding – decoding, series based reasoning and finding positions based reasoning questions</a:t>
            </a:r>
            <a:r>
              <a:rPr lang="en-IN" sz="2800" dirty="0" smtClean="0"/>
              <a:t>.</a:t>
            </a:r>
          </a:p>
          <a:p>
            <a:r>
              <a:rPr lang="en-IN" sz="2800" dirty="0"/>
              <a:t>One of the most scoring question-type in any competitive exam is alphanumeric series puzzles. These questions are high scoring as they can be solved very </a:t>
            </a:r>
            <a:r>
              <a:rPr lang="en-IN" sz="2800" dirty="0" smtClean="0"/>
              <a:t>quickly.</a:t>
            </a:r>
          </a:p>
          <a:p>
            <a:r>
              <a:rPr lang="en-IN" sz="2800" dirty="0"/>
              <a:t>Learning shortcuts to handle these types of questions will significantly boost our reasoning score. Hence, let us try to practice as many questions as we can</a:t>
            </a:r>
            <a:r>
              <a:rPr lang="en-IN" sz="2800" dirty="0" smtClean="0"/>
              <a:t>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2966901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ALPHA NUMERIC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25776" y="2003824"/>
            <a:ext cx="1121749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/>
              <a:t>Points to remember:-</a:t>
            </a:r>
          </a:p>
          <a:p>
            <a:r>
              <a:rPr lang="en-IN" sz="2800" dirty="0"/>
              <a:t>Key words ‘following, followed by, preceding, and preceded by’</a:t>
            </a:r>
          </a:p>
          <a:p>
            <a:r>
              <a:rPr lang="en-IN" sz="2800" dirty="0"/>
              <a:t>Let us consider two successive alphabets M and N. Here M is preceding N and N is proceeded by M. Also N is following M and M is followed by N</a:t>
            </a:r>
            <a:r>
              <a:rPr lang="en-IN" sz="2800" dirty="0" smtClean="0"/>
              <a:t>.</a:t>
            </a:r>
            <a:r>
              <a:rPr lang="en-IN" sz="2800" dirty="0"/>
              <a:t> Now, take three successive alphabets X, Y and Z. Here X and Y are preceding Z, but Y is immediately preceding Z whereas, X is not immediately preceding Z. Similarly, Y and Z are following X, but Y is immediately following X whereas, Z is not immediately following X</a:t>
            </a:r>
            <a:r>
              <a:rPr lang="en-IN" sz="2800" dirty="0" smtClean="0"/>
              <a:t>.</a:t>
            </a:r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402800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ALPHA NUMERIC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2352" y="1930672"/>
            <a:ext cx="11217498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N" sz="2400" dirty="0" smtClean="0"/>
          </a:p>
          <a:p>
            <a:r>
              <a:rPr lang="en-IN" sz="2400" dirty="0" smtClean="0"/>
              <a:t>Example-</a:t>
            </a:r>
            <a:endParaRPr lang="en-IN" sz="2400" dirty="0"/>
          </a:p>
          <a:p>
            <a:r>
              <a:rPr lang="en-IN" sz="2400" dirty="0"/>
              <a:t>Study the following digit, letter symbol sequence carefully and answer. </a:t>
            </a:r>
          </a:p>
          <a:p>
            <a:r>
              <a:rPr lang="en-IN" sz="2400" dirty="0"/>
              <a:t>Look the series -   4 P + S r 9 B # A 3 ? 7 c &gt; Z % 6 d &amp; Q @ 1</a:t>
            </a:r>
          </a:p>
          <a:p>
            <a:r>
              <a:rPr lang="en-IN" sz="2400" dirty="0"/>
              <a:t>Q- Write in reverse order then which letter which is right to 5</a:t>
            </a:r>
            <a:r>
              <a:rPr lang="en-IN" sz="2400" baseline="30000" dirty="0"/>
              <a:t>th</a:t>
            </a:r>
            <a:r>
              <a:rPr lang="en-IN" sz="2400" dirty="0"/>
              <a:t> and left to 16</a:t>
            </a:r>
            <a:r>
              <a:rPr lang="en-IN" sz="2400" baseline="30000" dirty="0"/>
              <a:t>th</a:t>
            </a:r>
            <a:r>
              <a:rPr lang="en-IN" sz="2400" dirty="0"/>
              <a:t>. </a:t>
            </a:r>
          </a:p>
          <a:p>
            <a:r>
              <a:rPr lang="en-IN" sz="2400" dirty="0"/>
              <a:t>Ans-1 @ Q &amp; d 6 % Z &gt; c 7 ? 3 A # B 9 r S + P 4.</a:t>
            </a:r>
          </a:p>
          <a:p>
            <a:r>
              <a:rPr lang="en-IN" sz="2400" dirty="0"/>
              <a:t>Right to 5</a:t>
            </a:r>
            <a:r>
              <a:rPr lang="en-IN" sz="2400" baseline="30000" dirty="0"/>
              <a:t>th</a:t>
            </a:r>
            <a:r>
              <a:rPr lang="en-IN" sz="2400" dirty="0"/>
              <a:t> is 6 and left to 16</a:t>
            </a:r>
            <a:r>
              <a:rPr lang="en-IN" sz="2400" baseline="30000" dirty="0"/>
              <a:t>th</a:t>
            </a:r>
            <a:r>
              <a:rPr lang="en-IN" sz="2400" dirty="0"/>
              <a:t> is #</a:t>
            </a:r>
          </a:p>
          <a:p>
            <a:r>
              <a:rPr lang="en-IN" sz="2400" dirty="0"/>
              <a:t>Q-2 How many numerals in the series, and how many alphabet and how many symbols?</a:t>
            </a:r>
          </a:p>
          <a:p>
            <a:r>
              <a:rPr lang="en-IN" sz="2400" dirty="0" err="1"/>
              <a:t>Ans</a:t>
            </a:r>
            <a:r>
              <a:rPr lang="en-IN" sz="2400" dirty="0"/>
              <a:t>- 6, 9 and </a:t>
            </a:r>
            <a:r>
              <a:rPr lang="en-IN" sz="2400" dirty="0" smtClean="0"/>
              <a:t>7</a:t>
            </a: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57220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ALPHA NUMERIC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12064" y="2195185"/>
            <a:ext cx="1129580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800" dirty="0"/>
              <a:t>Q-3 When the series is in reverse order, then, which element will be 5</a:t>
            </a:r>
            <a:r>
              <a:rPr lang="en-IN" sz="2800" baseline="30000" dirty="0"/>
              <a:t>th</a:t>
            </a:r>
            <a:r>
              <a:rPr lang="en-IN" sz="2800" dirty="0"/>
              <a:t> to the right of 16th element from the right end ? </a:t>
            </a:r>
          </a:p>
          <a:p>
            <a:r>
              <a:rPr lang="en-IN" sz="2800" dirty="0"/>
              <a:t>Ans. Now the 16 </a:t>
            </a:r>
            <a:r>
              <a:rPr lang="en-IN" sz="2800" dirty="0" err="1"/>
              <a:t>th</a:t>
            </a:r>
            <a:r>
              <a:rPr lang="en-IN" sz="2800" dirty="0"/>
              <a:t> element from the right end is % and 5</a:t>
            </a:r>
            <a:r>
              <a:rPr lang="en-IN" sz="2800" baseline="30000" dirty="0"/>
              <a:t>th</a:t>
            </a:r>
            <a:r>
              <a:rPr lang="en-IN" sz="2800" dirty="0"/>
              <a:t> to the right of % is ?.</a:t>
            </a:r>
          </a:p>
          <a:p>
            <a:endParaRPr lang="en-IN" sz="2800" dirty="0" smtClean="0"/>
          </a:p>
          <a:p>
            <a:r>
              <a:rPr lang="en-IN" sz="2800" dirty="0" smtClean="0"/>
              <a:t>Q4- </a:t>
            </a:r>
            <a:r>
              <a:rPr lang="en-IN" sz="2800" dirty="0"/>
              <a:t>Which element is seventh to the left of sixteenth element from the left in the above original sequence</a:t>
            </a:r>
            <a:r>
              <a:rPr lang="en-IN" sz="2800" dirty="0" smtClean="0"/>
              <a:t>?</a:t>
            </a:r>
            <a:endParaRPr lang="en-IN" sz="2800" dirty="0"/>
          </a:p>
          <a:p>
            <a:r>
              <a:rPr lang="en-IN" sz="2800" dirty="0" err="1"/>
              <a:t>Ans</a:t>
            </a:r>
            <a:r>
              <a:rPr lang="en-IN" sz="2800" dirty="0"/>
              <a:t>- The sixteenth element from the left is %. Now, we move 7</a:t>
            </a:r>
            <a:r>
              <a:rPr lang="en-IN" sz="2800" baseline="30000" dirty="0"/>
              <a:t>th</a:t>
            </a:r>
            <a:r>
              <a:rPr lang="en-IN" sz="2800" dirty="0"/>
              <a:t> to the left of %, which is A. Hence, A is be the answer.</a:t>
            </a:r>
          </a:p>
        </p:txBody>
      </p:sp>
    </p:spTree>
    <p:extLst>
      <p:ext uri="{BB962C8B-B14F-4D97-AF65-F5344CB8AC3E}">
        <p14:creationId xmlns:p14="http://schemas.microsoft.com/office/powerpoint/2010/main" val="306705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ALPHA NUMERIC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8056" y="2734056"/>
            <a:ext cx="1138428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dirty="0"/>
              <a:t>Q5- How many such numbers are there in the above sequence, each of which is immediately preceded by a consonant and immediately followed by a symbol?</a:t>
            </a:r>
          </a:p>
          <a:p>
            <a:endParaRPr lang="en-IN" sz="3200" dirty="0" smtClean="0"/>
          </a:p>
          <a:p>
            <a:r>
              <a:rPr lang="en-IN" sz="3200" dirty="0" err="1" smtClean="0"/>
              <a:t>Ans</a:t>
            </a:r>
            <a:r>
              <a:rPr lang="en-IN" sz="3200" dirty="0" smtClean="0"/>
              <a:t>-Let </a:t>
            </a:r>
            <a:r>
              <a:rPr lang="en-IN" sz="3200" dirty="0"/>
              <a:t>us check for the sequence Consonant-number-symbol. There is only 1 such case in the above sequence: A 3 ? </a:t>
            </a:r>
          </a:p>
        </p:txBody>
      </p:sp>
    </p:spTree>
    <p:extLst>
      <p:ext uri="{BB962C8B-B14F-4D97-AF65-F5344CB8AC3E}">
        <p14:creationId xmlns:p14="http://schemas.microsoft.com/office/powerpoint/2010/main" val="3193454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139</TotalTime>
  <Words>379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 Boardroom</vt:lpstr>
      <vt:lpstr>ALPHA NUMERIC</vt:lpstr>
      <vt:lpstr>ALPHA NUMERIC</vt:lpstr>
      <vt:lpstr>ALPHA NUMERIC</vt:lpstr>
      <vt:lpstr>ALPHA NUMERIC</vt:lpstr>
      <vt:lpstr>ALPHA NUMERIC</vt:lpstr>
      <vt:lpstr>ALPHA NUMERIC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ANTONYM</dc:title>
  <dc:creator>Lenovo</dc:creator>
  <cp:lastModifiedBy>Windows User</cp:lastModifiedBy>
  <cp:revision>32</cp:revision>
  <dcterms:created xsi:type="dcterms:W3CDTF">2018-04-07T10:23:28Z</dcterms:created>
  <dcterms:modified xsi:type="dcterms:W3CDTF">2018-04-09T08:01:28Z</dcterms:modified>
</cp:coreProperties>
</file>